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4" r:id="rId1"/>
    <p:sldMasterId id="2147483835" r:id="rId2"/>
    <p:sldMasterId id="2147483836" r:id="rId3"/>
    <p:sldMasterId id="2147483837" r:id="rId4"/>
    <p:sldMasterId id="2147483838" r:id="rId5"/>
    <p:sldMasterId id="2147483839" r:id="rId6"/>
    <p:sldMasterId id="2147483840" r:id="rId7"/>
    <p:sldMasterId id="2147483841" r:id="rId8"/>
    <p:sldMasterId id="2147483842" r:id="rId9"/>
    <p:sldMasterId id="2147483843" r:id="rId10"/>
    <p:sldMasterId id="2147483844" r:id="rId11"/>
  </p:sldMasterIdLst>
  <p:notesMasterIdLst>
    <p:notesMasterId r:id="rId38"/>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Gill Sans" panose="020B0502020104020203" pitchFamily="34" charset="-79"/>
      <p:regular r:id="rId43"/>
      <p:bold r:id="rId44"/>
    </p:embeddedFont>
    <p:embeddedFont>
      <p:font typeface="Permanent Marker" panose="02000000000000000000" pitchFamily="2" charset="0"/>
      <p:regular r:id="rId45"/>
    </p:embeddedFont>
    <p:embeddedFont>
      <p:font typeface="Proxima Nova" panose="02000506030000020004" pitchFamily="2" charset="0"/>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Verdana" panose="020B060403050404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1361"/>
  </p:normalViewPr>
  <p:slideViewPr>
    <p:cSldViewPr snapToGrid="0" snapToObjects="1">
      <p:cViewPr varScale="1">
        <p:scale>
          <a:sx n="137" d="100"/>
          <a:sy n="137" d="100"/>
        </p:scale>
        <p:origin x="14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1.fntdata"/><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Master" Target="slideMasters/slideMaster8.xml"/><Relationship Id="rId5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253640fe83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253640fe8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527846e12d_0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9" name="Google Shape;1699;g527846e12d_0_1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527846e12d_0_2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4" name="Google Shape;1704;g527846e12d_0_25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As an example, here is a sample company that is bogged with too much legacy culture, process, and technology.  In fact, this is quite generous.  You know, it takes some companies three months to request a new VM, and once all is said and done, if they even have User/QA, the security teams have to do an internal review for vulnerability and compliance.  Its no wonder that companies are falling behind!  Sometimes I think all the process in place is just there to keep people employed, and a lot of this kind of thing has to do with company culture and legacy everything.  Changing for the long run, only elevates everyone to levels of business which realizes the greatest  value.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5" name="Google Shape;1705;g527846e12d_0_25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solidFill>
                  <a:srgbClr val="000000"/>
                </a:solidFill>
                <a:latin typeface="Calibri"/>
                <a:ea typeface="Calibri"/>
                <a:cs typeface="Calibri"/>
                <a:sym typeface="Calibri"/>
              </a:rPr>
              <a:t>11</a:t>
            </a:fld>
            <a:endParaRPr>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527846e12d_0_2133:notes"/>
          <p:cNvSpPr>
            <a:spLocks noGrp="1" noRot="1" noChangeAspect="1"/>
          </p:cNvSpPr>
          <p:nvPr>
            <p:ph type="sldImg" idx="2"/>
          </p:nvPr>
        </p:nvSpPr>
        <p:spPr>
          <a:xfrm>
            <a:off x="1606550" y="685800"/>
            <a:ext cx="3702000" cy="2082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3" name="Google Shape;1763;g527846e12d_0_2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solidFill>
                  <a:schemeClr val="dk1"/>
                </a:solidFill>
                <a:latin typeface="Arial"/>
                <a:ea typeface="Arial"/>
                <a:cs typeface="Arial"/>
                <a:sym typeface="Arial"/>
              </a:rPr>
              <a:t>An important and in-demand resource these days – Your developers.   This is what they really want – to execute on innovation strategic goals without the burden of repetitive tasks, outdated process, and technology which only creates barricades in front of their mission to get into the flow.</a:t>
            </a:r>
            <a:endParaRPr/>
          </a:p>
        </p:txBody>
      </p:sp>
      <p:sp>
        <p:nvSpPr>
          <p:cNvPr id="1764" name="Google Shape;1764;g527846e12d_0_21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Calibri"/>
                <a:ea typeface="Calibri"/>
                <a:cs typeface="Calibri"/>
                <a:sym typeface="Calibri"/>
              </a:rPr>
              <a:t>12</a:t>
            </a:fld>
            <a:endParaRPr sz="14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527846e12d_0_2262:notes"/>
          <p:cNvSpPr>
            <a:spLocks noGrp="1" noRot="1" noChangeAspect="1"/>
          </p:cNvSpPr>
          <p:nvPr>
            <p:ph type="sldImg" idx="2"/>
          </p:nvPr>
        </p:nvSpPr>
        <p:spPr>
          <a:xfrm>
            <a:off x="1606550" y="685800"/>
            <a:ext cx="3702000" cy="2082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2" name="Google Shape;1772;g527846e12d_0_2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solidFill>
                  <a:schemeClr val="dk1"/>
                </a:solidFill>
                <a:latin typeface="Arial"/>
                <a:ea typeface="Arial"/>
                <a:cs typeface="Arial"/>
                <a:sym typeface="Arial"/>
              </a:rPr>
              <a:t>An important and in-demand resource these days – Your developers.   This is what they really want – to execute on innovation strategic goals without the burden of repetitive tasks, outdated process, and technology which only creates barricades in front of their mission to get into the flow.</a:t>
            </a:r>
            <a:endParaRPr/>
          </a:p>
        </p:txBody>
      </p:sp>
      <p:sp>
        <p:nvSpPr>
          <p:cNvPr id="1773" name="Google Shape;1773;g527846e12d_0_22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Calibri"/>
                <a:ea typeface="Calibri"/>
                <a:cs typeface="Calibri"/>
                <a:sym typeface="Calibri"/>
              </a:rPr>
              <a:t>13</a:t>
            </a:fld>
            <a:endParaRPr sz="14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527846e12d_0_2447:notes"/>
          <p:cNvSpPr>
            <a:spLocks noGrp="1" noRot="1" noChangeAspect="1"/>
          </p:cNvSpPr>
          <p:nvPr>
            <p:ph type="sldImg" idx="2"/>
          </p:nvPr>
        </p:nvSpPr>
        <p:spPr>
          <a:xfrm>
            <a:off x="389374" y="686430"/>
            <a:ext cx="607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781" name="Google Shape;1781;g527846e12d_0_2447:notes"/>
          <p:cNvSpPr txBox="1">
            <a:spLocks noGrp="1"/>
          </p:cNvSpPr>
          <p:nvPr>
            <p:ph type="body" idx="1"/>
          </p:nvPr>
        </p:nvSpPr>
        <p:spPr>
          <a:xfrm>
            <a:off x="685800" y="4343400"/>
            <a:ext cx="5486400" cy="4114800"/>
          </a:xfrm>
          <a:prstGeom prst="rect">
            <a:avLst/>
          </a:prstGeom>
          <a:noFill/>
          <a:ln>
            <a:noFill/>
          </a:ln>
        </p:spPr>
        <p:txBody>
          <a:bodyPr spcFirstLastPara="1" wrap="square" lIns="91350" tIns="45650" rIns="91350" bIns="45650" anchor="t" anchorCtr="0">
            <a:noAutofit/>
          </a:bodyPr>
          <a:lstStyle/>
          <a:p>
            <a:pPr marL="0" lvl="0" indent="0" algn="l" rtl="0">
              <a:spcBef>
                <a:spcPts val="0"/>
              </a:spcBef>
              <a:spcAft>
                <a:spcPts val="0"/>
              </a:spcAft>
              <a:buSzPts val="300"/>
              <a:buNone/>
            </a:pPr>
            <a:r>
              <a:rPr lang="en" dirty="0">
                <a:latin typeface="Calibri"/>
                <a:ea typeface="Calibri"/>
                <a:cs typeface="Calibri"/>
                <a:sym typeface="Calibri"/>
              </a:rPr>
              <a:t>What makes Cloud Foundry so powerful is it provides your developers with the speed </a:t>
            </a:r>
            <a:endParaRPr dirty="0"/>
          </a:p>
          <a:p>
            <a:pPr marL="0" lvl="0" indent="0" algn="l" rtl="0">
              <a:spcBef>
                <a:spcPts val="0"/>
              </a:spcBef>
              <a:spcAft>
                <a:spcPts val="0"/>
              </a:spcAft>
              <a:buSzPts val="300"/>
              <a:buNone/>
            </a:pPr>
            <a:endParaRPr dirty="0">
              <a:latin typeface="Calibri"/>
              <a:ea typeface="Calibri"/>
              <a:cs typeface="Calibri"/>
              <a:sym typeface="Calibri"/>
            </a:endParaRPr>
          </a:p>
          <a:p>
            <a:pPr marL="0" lvl="0" indent="0" algn="l" rtl="0">
              <a:spcBef>
                <a:spcPts val="0"/>
              </a:spcBef>
              <a:spcAft>
                <a:spcPts val="0"/>
              </a:spcAft>
              <a:buSzPts val="300"/>
              <a:buNone/>
            </a:pPr>
            <a:endParaRPr dirty="0">
              <a:latin typeface="Calibri"/>
              <a:ea typeface="Calibri"/>
              <a:cs typeface="Calibri"/>
              <a:sym typeface="Calibri"/>
            </a:endParaRPr>
          </a:p>
          <a:p>
            <a:pPr marL="0" lvl="0" indent="0" algn="l" rtl="0">
              <a:spcBef>
                <a:spcPts val="0"/>
              </a:spcBef>
              <a:spcAft>
                <a:spcPts val="0"/>
              </a:spcAft>
              <a:buSzPts val="300"/>
              <a:buNone/>
            </a:pPr>
            <a:endParaRPr dirty="0">
              <a:latin typeface="Calibri"/>
              <a:ea typeface="Calibri"/>
              <a:cs typeface="Calibri"/>
              <a:sym typeface="Calibri"/>
            </a:endParaRPr>
          </a:p>
          <a:p>
            <a:pPr marL="0" lvl="0" indent="0" algn="l" rtl="0">
              <a:spcBef>
                <a:spcPts val="0"/>
              </a:spcBef>
              <a:spcAft>
                <a:spcPts val="0"/>
              </a:spcAft>
              <a:buSzPts val="300"/>
              <a:buNone/>
            </a:pPr>
            <a:endParaRPr dirty="0">
              <a:latin typeface="Calibri"/>
              <a:ea typeface="Calibri"/>
              <a:cs typeface="Calibri"/>
              <a:sym typeface="Calibri"/>
            </a:endParaRPr>
          </a:p>
          <a:p>
            <a:pPr marL="0" lvl="0" indent="0" algn="l" rtl="0">
              <a:spcBef>
                <a:spcPts val="0"/>
              </a:spcBef>
              <a:spcAft>
                <a:spcPts val="0"/>
              </a:spcAft>
              <a:buSzPts val="300"/>
              <a:buNone/>
            </a:pPr>
            <a:endParaRPr dirty="0">
              <a:latin typeface="Calibri"/>
              <a:ea typeface="Calibri"/>
              <a:cs typeface="Calibri"/>
              <a:sym typeface="Calibri"/>
            </a:endParaRPr>
          </a:p>
          <a:p>
            <a:pPr marL="0" lvl="0" indent="0" algn="l" rtl="0">
              <a:spcBef>
                <a:spcPts val="0"/>
              </a:spcBef>
              <a:spcAft>
                <a:spcPts val="0"/>
              </a:spcAft>
              <a:buSzPts val="300"/>
              <a:buNone/>
            </a:pPr>
            <a:endParaRPr dirty="0">
              <a:latin typeface="Calibri"/>
              <a:ea typeface="Calibri"/>
              <a:cs typeface="Calibri"/>
              <a:sym typeface="Calibri"/>
            </a:endParaRPr>
          </a:p>
          <a:p>
            <a:pPr marL="0" lvl="0" indent="0" algn="l" rtl="0">
              <a:spcBef>
                <a:spcPts val="0"/>
              </a:spcBef>
              <a:spcAft>
                <a:spcPts val="0"/>
              </a:spcAft>
              <a:buSzPts val="300"/>
              <a:buNone/>
            </a:pPr>
            <a:r>
              <a:rPr lang="en" dirty="0">
                <a:latin typeface="Calibri"/>
                <a:ea typeface="Calibri"/>
                <a:cs typeface="Calibri"/>
                <a:sym typeface="Calibri"/>
              </a:rPr>
              <a:t>An important and in-demand resource these days – Your developers.   This is what they really want</a:t>
            </a:r>
            <a:endParaRPr dirty="0"/>
          </a:p>
        </p:txBody>
      </p:sp>
      <p:sp>
        <p:nvSpPr>
          <p:cNvPr id="1782" name="Google Shape;1782;g527846e12d_0_2447:notes"/>
          <p:cNvSpPr txBox="1">
            <a:spLocks noGrp="1"/>
          </p:cNvSpPr>
          <p:nvPr>
            <p:ph type="sldNum" idx="12"/>
          </p:nvPr>
        </p:nvSpPr>
        <p:spPr>
          <a:xfrm>
            <a:off x="3884611" y="8685213"/>
            <a:ext cx="2971800" cy="457200"/>
          </a:xfrm>
          <a:prstGeom prst="rect">
            <a:avLst/>
          </a:prstGeom>
          <a:noFill/>
          <a:ln>
            <a:noFill/>
          </a:ln>
        </p:spPr>
        <p:txBody>
          <a:bodyPr spcFirstLastPara="1" wrap="square" lIns="91350" tIns="45650" rIns="91350" bIns="4565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527846e12d_0_4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0" name="Google Shape;1790;g527846e12d_0_4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1200"/>
              <a:t>It is important to understand that workloads have, and always will, come in many shapes and sizes.  Moving to the cloud does not change this fact - therefore any viable cloud-based solution must provide mechanisms to run workloads that vary.  Starting with existing monolithic applications that are highly customized, cloud providers must offer methods to deploy everything from containers to serverless functions.   We’ll get into the details about how Pivotal Cloud Foundry specifically addresses each.</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g527846e12d_0_4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7" name="Google Shape;1807;g527846e12d_0_4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chemeClr val="dk1"/>
              </a:buClr>
              <a:buFont typeface="Arial"/>
              <a:buNone/>
            </a:pPr>
            <a:r>
              <a:rPr lang="en" sz="1200">
                <a:solidFill>
                  <a:schemeClr val="dk1"/>
                </a:solidFill>
              </a:rPr>
              <a:t>What we first want to do is define the major types of “as-a-service” paradigms, and then we can talk about what we offer.  A couple of points:</a:t>
            </a:r>
            <a:endParaRPr sz="1200">
              <a:solidFill>
                <a:schemeClr val="dk1"/>
              </a:solidFill>
            </a:endParaRPr>
          </a:p>
          <a:p>
            <a:pPr marL="457200" lvl="0" indent="-304800" algn="l" rtl="0">
              <a:lnSpc>
                <a:spcPct val="125000"/>
              </a:lnSpc>
              <a:spcBef>
                <a:spcPts val="0"/>
              </a:spcBef>
              <a:spcAft>
                <a:spcPts val="0"/>
              </a:spcAft>
              <a:buClr>
                <a:schemeClr val="dk1"/>
              </a:buClr>
              <a:buSzPts val="1200"/>
              <a:buAutoNum type="arabicParenR"/>
            </a:pPr>
            <a:r>
              <a:rPr lang="en" sz="1200">
                <a:solidFill>
                  <a:schemeClr val="dk1"/>
                </a:solidFill>
              </a:rPr>
              <a:t>Container Orchestration focuses on allowing organizations to package applications with some level of customizations, but with an agreed upon line of demarcation between what the infrastructure provides, and what the packaging of the application must provide.  </a:t>
            </a:r>
            <a:endParaRPr sz="1200">
              <a:solidFill>
                <a:schemeClr val="dk1"/>
              </a:solidFill>
            </a:endParaRPr>
          </a:p>
          <a:p>
            <a:pPr marL="457200" lvl="0" indent="-304800" algn="l" rtl="0">
              <a:lnSpc>
                <a:spcPct val="125000"/>
              </a:lnSpc>
              <a:spcBef>
                <a:spcPts val="0"/>
              </a:spcBef>
              <a:spcAft>
                <a:spcPts val="0"/>
              </a:spcAft>
              <a:buClr>
                <a:schemeClr val="dk1"/>
              </a:buClr>
              <a:buSzPts val="1200"/>
              <a:buAutoNum type="arabicParenR"/>
            </a:pPr>
            <a:r>
              <a:rPr lang="en" sz="1200">
                <a:solidFill>
                  <a:schemeClr val="dk1"/>
                </a:solidFill>
              </a:rPr>
              <a:t>Application Platforms, such as Pivotal Cloud Foundry, should provide everything required to build and run a complex system of interconnected microservices and containers.  Orchestration, metrics, scalability, and all other “-ilities” should be provided.  The end game here is to give developers a place to safely deploy applications in a consistent manner.</a:t>
            </a:r>
            <a:endParaRPr sz="1200">
              <a:solidFill>
                <a:schemeClr val="dk1"/>
              </a:solidFill>
            </a:endParaRPr>
          </a:p>
          <a:p>
            <a:pPr marL="457200" lvl="0" indent="-304800" algn="l" rtl="0">
              <a:lnSpc>
                <a:spcPct val="125000"/>
              </a:lnSpc>
              <a:spcBef>
                <a:spcPts val="0"/>
              </a:spcBef>
              <a:spcAft>
                <a:spcPts val="0"/>
              </a:spcAft>
              <a:buClr>
                <a:schemeClr val="dk1"/>
              </a:buClr>
              <a:buSzPts val="1200"/>
              <a:buAutoNum type="arabicParenR"/>
            </a:pPr>
            <a:r>
              <a:rPr lang="en" sz="1200">
                <a:solidFill>
                  <a:schemeClr val="dk1"/>
                </a:solidFill>
              </a:rPr>
              <a:t>Serverless Functions refer to the ability to put a single set of reusable actions into an ephemeral container, and then host that independently from other components in the datacenter.</a:t>
            </a:r>
            <a:endParaRPr sz="1200">
              <a:solidFill>
                <a:schemeClr val="dk1"/>
              </a:solidFill>
            </a:endParaRPr>
          </a:p>
          <a:p>
            <a:pPr marL="0" marR="0" lvl="0" indent="0" algn="l" rtl="0">
              <a:lnSpc>
                <a:spcPct val="125000"/>
              </a:lnSpc>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527846e12d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527846e12d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Each tool has its own purpose. We should be careful that we articulate the value each tool brings to the table and what it’s strengths and weaknesses are. We need to make sure to point out that as you move “up the stack” from Containers to Serverless, you have less control, but you have less that you are responsible for as well. Users need to make sure they’re picking the right tool for the job they need to accomplish.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Examples: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need to be able to run your application on a specific port, or need to co-mingle a couple applications right next to each other, then a Container Orchestrator (PKS) is a great solution.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have a </a:t>
            </a:r>
            <a:r>
              <a:rPr lang="en" dirty="0" err="1"/>
              <a:t>webapp</a:t>
            </a:r>
            <a:r>
              <a:rPr lang="en" dirty="0"/>
              <a:t> that runs without any heroic efforts to change from running on your laptop to production, then an Application Platform (PAS) is a great solution.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have a piece of code that needs to run when some event happens, instead of deploying an application with a very limited scope of work, consider writing that functionality to run as a Function as a Service and deploy to a Serverless Infrastructure (PFS)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527846e12d_0_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527846e12d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527846e12d_0_2270:notes"/>
          <p:cNvSpPr>
            <a:spLocks noGrp="1" noRot="1" noChangeAspect="1"/>
          </p:cNvSpPr>
          <p:nvPr>
            <p:ph type="sldImg" idx="2"/>
          </p:nvPr>
        </p:nvSpPr>
        <p:spPr>
          <a:xfrm>
            <a:off x="1610876" y="686430"/>
            <a:ext cx="3692700" cy="2082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916" name="Google Shape;1916;g527846e12d_0_2270:notes"/>
          <p:cNvSpPr txBox="1">
            <a:spLocks noGrp="1"/>
          </p:cNvSpPr>
          <p:nvPr>
            <p:ph type="body" idx="1"/>
          </p:nvPr>
        </p:nvSpPr>
        <p:spPr>
          <a:xfrm>
            <a:off x="685800" y="4343400"/>
            <a:ext cx="5486400" cy="4114800"/>
          </a:xfrm>
          <a:prstGeom prst="rect">
            <a:avLst/>
          </a:prstGeom>
          <a:noFill/>
          <a:ln>
            <a:noFill/>
          </a:ln>
        </p:spPr>
        <p:txBody>
          <a:bodyPr spcFirstLastPara="1" wrap="square" lIns="91350" tIns="45650" rIns="91350" bIns="45650" anchor="t" anchorCtr="0">
            <a:noAutofit/>
          </a:bodyPr>
          <a:lstStyle/>
          <a:p>
            <a:pPr marL="0" lvl="0" indent="0" algn="l" rtl="0">
              <a:spcBef>
                <a:spcPts val="0"/>
              </a:spcBef>
              <a:spcAft>
                <a:spcPts val="0"/>
              </a:spcAft>
              <a:buSzPts val="300"/>
              <a:buNone/>
            </a:pPr>
            <a:r>
              <a:rPr lang="en">
                <a:latin typeface="Calibri"/>
                <a:ea typeface="Calibri"/>
                <a:cs typeface="Calibri"/>
                <a:sym typeface="Calibri"/>
              </a:rPr>
              <a:t>Containers?</a:t>
            </a:r>
            <a:endParaRPr>
              <a:latin typeface="Calibri"/>
              <a:ea typeface="Calibri"/>
              <a:cs typeface="Calibri"/>
              <a:sym typeface="Calibri"/>
            </a:endParaRPr>
          </a:p>
          <a:p>
            <a:pPr marL="0" lvl="0" indent="0" algn="l" rtl="0">
              <a:spcBef>
                <a:spcPts val="400"/>
              </a:spcBef>
              <a:spcAft>
                <a:spcPts val="0"/>
              </a:spcAft>
              <a:buSzPts val="300"/>
              <a:buNone/>
            </a:pPr>
            <a:endParaRPr>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527846e12d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527846e12d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527846e12d_0_2324:notes"/>
          <p:cNvSpPr>
            <a:spLocks noGrp="1" noRot="1" noChangeAspect="1"/>
          </p:cNvSpPr>
          <p:nvPr>
            <p:ph type="sldImg" idx="2"/>
          </p:nvPr>
        </p:nvSpPr>
        <p:spPr>
          <a:xfrm>
            <a:off x="1610876" y="686430"/>
            <a:ext cx="3692700" cy="2082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1971" name="Google Shape;1971;g527846e12d_0_2324:notes"/>
          <p:cNvSpPr txBox="1">
            <a:spLocks noGrp="1"/>
          </p:cNvSpPr>
          <p:nvPr>
            <p:ph type="body" idx="1"/>
          </p:nvPr>
        </p:nvSpPr>
        <p:spPr>
          <a:xfrm>
            <a:off x="685800" y="4343400"/>
            <a:ext cx="5486400" cy="4114800"/>
          </a:xfrm>
          <a:prstGeom prst="rect">
            <a:avLst/>
          </a:prstGeom>
          <a:noFill/>
          <a:ln>
            <a:noFill/>
          </a:ln>
        </p:spPr>
        <p:txBody>
          <a:bodyPr spcFirstLastPara="1" wrap="square" lIns="91350" tIns="45650" rIns="91350" bIns="45650" anchor="t" anchorCtr="0">
            <a:noAutofit/>
          </a:bodyPr>
          <a:lstStyle/>
          <a:p>
            <a:pPr marL="0" lvl="0" indent="0" algn="l" rtl="0">
              <a:spcBef>
                <a:spcPts val="0"/>
              </a:spcBef>
              <a:spcAft>
                <a:spcPts val="0"/>
              </a:spcAft>
              <a:buSzPts val="300"/>
              <a:buNone/>
            </a:pPr>
            <a:r>
              <a:rPr lang="en">
                <a:latin typeface="Calibri"/>
                <a:ea typeface="Calibri"/>
                <a:cs typeface="Calibri"/>
                <a:sym typeface="Calibri"/>
              </a:rPr>
              <a:t>Value Line Whiteboard</a:t>
            </a:r>
            <a:endParaRPr/>
          </a:p>
          <a:p>
            <a:pPr marL="0" lvl="0" indent="0" algn="l" rtl="0">
              <a:spcBef>
                <a:spcPts val="400"/>
              </a:spcBef>
              <a:spcAft>
                <a:spcPts val="0"/>
              </a:spcAft>
              <a:buSzPts val="300"/>
              <a:buNone/>
            </a:pPr>
            <a:endParaRPr>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527846e12d_0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527846e12d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solidFill>
                  <a:schemeClr val="folHlink"/>
                </a:solidFill>
              </a:rPr>
              <a:t>Whiteboard of “abstractions” if no whitebaord is available we can use the next hidden slide. </a:t>
            </a:r>
            <a:endParaRPr>
              <a:solidFill>
                <a:schemeClr val="folHlink"/>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527846e12d_0_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2" name="Google Shape;2052;g527846e12d_0_15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527846e12d_0_2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527846e12d_0_2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527846e12d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0" name="Google Shape;2190;g527846e12d_0_17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rPr>
              <a:t>Comcast moved from Oracle JEE to microservices framework using Spring Boot and Cloud, continuous delivery pipelines with Concourse (and Jenkins), Pivotal Cloud Foundry and DevOps  </a:t>
            </a:r>
            <a:endParaRPr sz="1100">
              <a:solidFill>
                <a:schemeClr val="dk1"/>
              </a:solidFill>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en" sz="1100" b="1">
                <a:solidFill>
                  <a:schemeClr val="dk1"/>
                </a:solidFill>
              </a:rPr>
              <a:t>Comcast talk Replay: https://youtu.be/pfqSsjwCOqA</a:t>
            </a:r>
            <a:endParaRPr sz="1100" b="1">
              <a:solidFill>
                <a:schemeClr val="dk1"/>
              </a:solidFill>
            </a:endParaRPr>
          </a:p>
        </p:txBody>
      </p:sp>
      <p:sp>
        <p:nvSpPr>
          <p:cNvPr id="2191" name="Google Shape;2191;g527846e12d_0_17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4fc7dabb0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4fc7dabb0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2609bb97cd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2609bb97cd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51cb6543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51cb6543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Topics</a:t>
            </a:r>
            <a:endParaRPr/>
          </a:p>
          <a:p>
            <a:pPr marL="457200" lvl="0" indent="-317500" algn="l" rtl="0">
              <a:spcBef>
                <a:spcPts val="0"/>
              </a:spcBef>
              <a:spcAft>
                <a:spcPts val="0"/>
              </a:spcAft>
              <a:buSzPts val="1400"/>
              <a:buAutoNum type="arabicPeriod"/>
            </a:pPr>
            <a:r>
              <a:rPr lang="en"/>
              <a:t>Pre-Requisites - IaaS Setup</a:t>
            </a:r>
            <a:endParaRPr/>
          </a:p>
          <a:p>
            <a:pPr marL="457200" lvl="0" indent="-317500" algn="l" rtl="0">
              <a:spcBef>
                <a:spcPts val="0"/>
              </a:spcBef>
              <a:spcAft>
                <a:spcPts val="0"/>
              </a:spcAft>
              <a:buSzPts val="1400"/>
              <a:buAutoNum type="arabicPeriod"/>
            </a:pPr>
            <a:r>
              <a:rPr lang="en"/>
              <a:t>BURA</a:t>
            </a:r>
            <a:endParaRPr/>
          </a:p>
          <a:p>
            <a:pPr marL="457200" lvl="0" indent="-317500" algn="l" rtl="0">
              <a:spcBef>
                <a:spcPts val="0"/>
              </a:spcBef>
              <a:spcAft>
                <a:spcPts val="0"/>
              </a:spcAft>
              <a:buSzPts val="1400"/>
              <a:buAutoNum type="arabicPeriod"/>
            </a:pPr>
            <a:r>
              <a:rPr lang="en"/>
              <a:t>HA/DR</a:t>
            </a:r>
            <a:endParaRPr/>
          </a:p>
          <a:p>
            <a:pPr marL="457200" lvl="0" indent="-317500" algn="l" rtl="0">
              <a:spcBef>
                <a:spcPts val="0"/>
              </a:spcBef>
              <a:spcAft>
                <a:spcPts val="0"/>
              </a:spcAft>
              <a:buSzPts val="1400"/>
              <a:buAutoNum type="arabicPeriod"/>
            </a:pPr>
            <a:r>
              <a:rPr lang="en"/>
              <a:t>Monitoring</a:t>
            </a:r>
            <a:endParaRPr/>
          </a:p>
          <a:p>
            <a:pPr marL="457200" lvl="0" indent="-317500" algn="l" rtl="0">
              <a:spcBef>
                <a:spcPts val="0"/>
              </a:spcBef>
              <a:spcAft>
                <a:spcPts val="0"/>
              </a:spcAft>
              <a:buSzPts val="1400"/>
              <a:buAutoNum type="arabicPeriod"/>
            </a:pPr>
            <a:r>
              <a:rPr lang="en"/>
              <a:t>Scaling</a:t>
            </a:r>
            <a:endParaRPr/>
          </a:p>
          <a:p>
            <a:pPr marL="457200" lvl="0" indent="-317500" algn="l" rtl="0">
              <a:spcBef>
                <a:spcPts val="0"/>
              </a:spcBef>
              <a:spcAft>
                <a:spcPts val="0"/>
              </a:spcAft>
              <a:buSzPts val="1400"/>
              <a:buAutoNum type="arabicPeriod"/>
            </a:pPr>
            <a:r>
              <a:rPr lang="en"/>
              <a:t>Integrations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527846e12d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527846e12d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27846e12d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27846e12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527846e12d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527846e12d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527846e1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527846e1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527846e12d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9" name="Google Shape;1659;g527846e12d_0_1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folHlink"/>
              </a:buClr>
              <a:buSzPts val="1100"/>
              <a:buFont typeface="Arial"/>
              <a:buNone/>
            </a:pPr>
            <a:r>
              <a:rPr lang="en" b="1" dirty="0">
                <a:latin typeface="Calibri"/>
                <a:ea typeface="Calibri"/>
                <a:cs typeface="Calibri"/>
                <a:sym typeface="Calibri"/>
              </a:rPr>
              <a:t>Software is an offensive weapon</a:t>
            </a:r>
            <a:endParaRPr b="1" dirty="0">
              <a:latin typeface="Calibri"/>
              <a:ea typeface="Calibri"/>
              <a:cs typeface="Calibri"/>
              <a:sym typeface="Calibri"/>
            </a:endParaRPr>
          </a:p>
          <a:p>
            <a:pPr marL="457200" lvl="0" indent="-317500" algn="l" rtl="0">
              <a:lnSpc>
                <a:spcPct val="100000"/>
              </a:lnSpc>
              <a:spcBef>
                <a:spcPts val="0"/>
              </a:spcBef>
              <a:spcAft>
                <a:spcPts val="0"/>
              </a:spcAft>
              <a:buSzPts val="1400"/>
              <a:buFont typeface="Calibri"/>
              <a:buChar char="●"/>
            </a:pPr>
            <a:r>
              <a:rPr lang="en" dirty="0">
                <a:latin typeface="Calibri"/>
                <a:ea typeface="Calibri"/>
                <a:cs typeface="Calibri"/>
                <a:sym typeface="Calibri"/>
              </a:rPr>
              <a:t>Its how companies compete, innovate, and build new customer experiences.</a:t>
            </a:r>
            <a:endParaRPr dirty="0">
              <a:latin typeface="Calibri"/>
              <a:ea typeface="Calibri"/>
              <a:cs typeface="Calibri"/>
              <a:sym typeface="Calibri"/>
            </a:endParaRPr>
          </a:p>
          <a:p>
            <a:pPr marL="457200" lvl="0" indent="-317500" algn="l" rtl="0">
              <a:lnSpc>
                <a:spcPct val="100000"/>
              </a:lnSpc>
              <a:spcBef>
                <a:spcPts val="0"/>
              </a:spcBef>
              <a:spcAft>
                <a:spcPts val="0"/>
              </a:spcAft>
              <a:buSzPts val="1400"/>
              <a:buFont typeface="Calibri"/>
              <a:buChar char="●"/>
            </a:pPr>
            <a:r>
              <a:rPr lang="en" dirty="0">
                <a:latin typeface="Calibri"/>
                <a:ea typeface="Calibri"/>
                <a:cs typeface="Calibri"/>
                <a:sym typeface="Calibri"/>
              </a:rPr>
              <a:t>Every company is a "Software Company", no matter the company or industry.</a:t>
            </a:r>
            <a:endParaRPr dirty="0">
              <a:latin typeface="Calibri"/>
              <a:ea typeface="Calibri"/>
              <a:cs typeface="Calibri"/>
              <a:sym typeface="Calibri"/>
            </a:endParaRPr>
          </a:p>
          <a:p>
            <a:pPr marL="457200" lvl="0" indent="-317500" algn="l" rtl="0">
              <a:lnSpc>
                <a:spcPct val="100000"/>
              </a:lnSpc>
              <a:spcBef>
                <a:spcPts val="0"/>
              </a:spcBef>
              <a:spcAft>
                <a:spcPts val="0"/>
              </a:spcAft>
              <a:buSzPts val="1400"/>
              <a:buChar char="●"/>
            </a:pPr>
            <a:r>
              <a:rPr lang="en" dirty="0"/>
              <a:t>Software is the most important differentiator companies have today.</a:t>
            </a:r>
          </a:p>
          <a:p>
            <a:endParaRPr lang="en" baseline="0" dirty="0"/>
          </a:p>
          <a:p>
            <a:pPr marL="139700" indent="0">
              <a:buNone/>
            </a:pPr>
            <a:r>
              <a:rPr lang="en" baseline="0" dirty="0"/>
              <a:t>‘</a:t>
            </a:r>
            <a:r>
              <a:rPr lang="en-US" baseline="0" dirty="0"/>
              <a:t>Software is changing (perfect storm)</a:t>
            </a:r>
            <a:r>
              <a:rPr lang="is-IS" baseline="0" dirty="0"/>
              <a:t>… yes it’s always changing but:</a:t>
            </a:r>
            <a:endParaRPr lang="en-US" baseline="0" dirty="0"/>
          </a:p>
          <a:p>
            <a:pPr marL="171450" indent="-171450">
              <a:buFontTx/>
              <a:buChar char="-"/>
            </a:pPr>
            <a:r>
              <a:rPr lang="en-US" baseline="0" dirty="0"/>
              <a:t>Mobile, always connected story (from starting w/ Call center agents)</a:t>
            </a:r>
          </a:p>
          <a:p>
            <a:pPr marL="171450" indent="-171450">
              <a:buFontTx/>
              <a:buChar char="-"/>
            </a:pPr>
            <a:r>
              <a:rPr lang="en-US" baseline="0" dirty="0"/>
              <a:t>Mobile First</a:t>
            </a:r>
          </a:p>
          <a:p>
            <a:pPr marL="171450" indent="-171450">
              <a:buFontTx/>
              <a:buChar char="-"/>
            </a:pPr>
            <a:r>
              <a:rPr lang="en-US" baseline="0" dirty="0"/>
              <a:t>Always connected</a:t>
            </a:r>
          </a:p>
          <a:p>
            <a:pPr marL="171450" indent="-171450">
              <a:buFontTx/>
              <a:buChar char="-"/>
            </a:pPr>
            <a:r>
              <a:rPr lang="en-US" baseline="0" dirty="0"/>
              <a:t>No downtime</a:t>
            </a:r>
          </a:p>
          <a:p>
            <a:pPr marL="171450" indent="-171450">
              <a:buFontTx/>
              <a:buChar char="-"/>
            </a:pPr>
            <a:r>
              <a:rPr lang="en-US" baseline="0" dirty="0"/>
              <a:t>Scale (huge number of users)</a:t>
            </a:r>
          </a:p>
          <a:p>
            <a:pPr marL="171450" indent="-171450">
              <a:buFontTx/>
              <a:buChar char="-"/>
            </a:pPr>
            <a:r>
              <a:rPr lang="en-US" baseline="0" dirty="0"/>
              <a:t>Updates (Average, top 50 apps: update once a month)</a:t>
            </a:r>
          </a:p>
          <a:p>
            <a:pPr marL="171450" indent="-171450">
              <a:buFontTx/>
              <a:buChar char="-"/>
            </a:pPr>
            <a:endParaRPr lang="en-US" baseline="0" dirty="0"/>
          </a:p>
          <a:p>
            <a:pPr marL="0" indent="0">
              <a:buFontTx/>
              <a:buNone/>
            </a:pPr>
            <a:r>
              <a:rPr lang="en-US" baseline="0" dirty="0"/>
              <a:t>3 key drivers</a:t>
            </a:r>
          </a:p>
          <a:p>
            <a:pPr marL="171450" indent="-171450">
              <a:buFontTx/>
              <a:buChar char="-"/>
            </a:pPr>
            <a:r>
              <a:rPr lang="en-US" baseline="0" dirty="0"/>
              <a:t>Software is free(</a:t>
            </a:r>
            <a:r>
              <a:rPr lang="en-US" baseline="0" dirty="0" err="1"/>
              <a:t>ly</a:t>
            </a:r>
            <a:r>
              <a:rPr lang="en-US" baseline="0" dirty="0"/>
              <a:t> available) - OSS</a:t>
            </a:r>
          </a:p>
          <a:p>
            <a:pPr marL="171450" indent="-171450">
              <a:buFontTx/>
              <a:buChar char="-"/>
            </a:pPr>
            <a:r>
              <a:rPr lang="en-US" baseline="0" dirty="0"/>
              <a:t>Compute is free</a:t>
            </a:r>
          </a:p>
          <a:p>
            <a:pPr marL="171450" indent="-171450">
              <a:buFontTx/>
              <a:buChar char="-"/>
            </a:pPr>
            <a:r>
              <a:rPr lang="en-US" baseline="0" dirty="0"/>
              <a:t>Information is free (Internet)</a:t>
            </a:r>
          </a:p>
          <a:p>
            <a:pPr marL="171450" indent="-171450">
              <a:buFontTx/>
              <a:buChar char="-"/>
            </a:pPr>
            <a:endParaRPr lang="en-US" baseline="0" dirty="0"/>
          </a:p>
          <a:p>
            <a:pPr marL="0" indent="0">
              <a:buFontTx/>
              <a:buNone/>
            </a:pPr>
            <a:r>
              <a:rPr lang="en-US" baseline="0" dirty="0"/>
              <a:t>Results</a:t>
            </a:r>
          </a:p>
          <a:p>
            <a:pPr marL="228600" indent="-228600">
              <a:buFontTx/>
              <a:buAutoNum type="arabicParenR"/>
            </a:pPr>
            <a:r>
              <a:rPr lang="en-US" baseline="0" dirty="0"/>
              <a:t>IT rule the world</a:t>
            </a:r>
          </a:p>
          <a:p>
            <a:pPr marL="228600" indent="-228600">
              <a:buFontTx/>
              <a:buAutoNum type="arabicParenR"/>
            </a:pPr>
            <a:r>
              <a:rPr lang="en-US" baseline="0" dirty="0"/>
              <a:t>Startups have no barrier to entry</a:t>
            </a:r>
          </a:p>
          <a:p>
            <a:pPr marL="171450" indent="-171450">
              <a:buFontTx/>
              <a:buChar char="-"/>
            </a:pPr>
            <a:endParaRPr lang="en-US" baseline="0" dirty="0"/>
          </a:p>
          <a:p>
            <a:pPr marL="0" indent="0">
              <a:buFontTx/>
              <a:buNone/>
            </a:pPr>
            <a:r>
              <a:rPr lang="en-US" baseline="0" dirty="0"/>
              <a:t>*https://</a:t>
            </a:r>
            <a:r>
              <a:rPr lang="en-US" baseline="0" dirty="0" err="1"/>
              <a:t>sensortower.com</a:t>
            </a:r>
            <a:r>
              <a:rPr lang="en-US" baseline="0" dirty="0"/>
              <a:t>/blog/25-top-ios-apps-and-their-version-update-frequencies</a:t>
            </a:r>
          </a:p>
          <a:p>
            <a:pPr marL="139700" lvl="0" indent="0" algn="l" rtl="0">
              <a:lnSpc>
                <a:spcPct val="100000"/>
              </a:lnSpc>
              <a:spcBef>
                <a:spcPts val="0"/>
              </a:spcBef>
              <a:spcAft>
                <a:spcPts val="0"/>
              </a:spcAft>
              <a:buSzPts val="1400"/>
              <a:buNone/>
            </a:pPr>
            <a:endParaRPr lang="e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527846e12d_0_1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6" name="Google Shape;1666;g527846e12d_0_1510:notes"/>
          <p:cNvSpPr txBox="1">
            <a:spLocks noGrp="1"/>
          </p:cNvSpPr>
          <p:nvPr>
            <p:ph type="body" idx="1"/>
          </p:nvPr>
        </p:nvSpPr>
        <p:spPr>
          <a:xfrm>
            <a:off x="685800" y="4343400"/>
            <a:ext cx="5486400" cy="4114800"/>
          </a:xfrm>
          <a:prstGeom prst="rect">
            <a:avLst/>
          </a:prstGeom>
          <a:noFill/>
          <a:ln>
            <a:noFill/>
          </a:ln>
        </p:spPr>
        <p:txBody>
          <a:bodyPr spcFirstLastPara="1" wrap="square" lIns="91350" tIns="45650" rIns="91350" bIns="45650" anchor="t" anchorCtr="0">
            <a:noAutofit/>
          </a:bodyPr>
          <a:lstStyle/>
          <a:p>
            <a:pPr marL="0" marR="0" lvl="0" indent="0" algn="l" rtl="0">
              <a:lnSpc>
                <a:spcPct val="100000"/>
              </a:lnSpc>
              <a:spcBef>
                <a:spcPts val="0"/>
              </a:spcBef>
              <a:spcAft>
                <a:spcPts val="0"/>
              </a:spcAft>
              <a:buClr>
                <a:schemeClr val="dk1"/>
              </a:buClr>
              <a:buSzPts val="300"/>
              <a:buFont typeface="Arial"/>
              <a:buNone/>
            </a:pPr>
            <a:endParaRPr sz="1400" dirty="0"/>
          </a:p>
        </p:txBody>
      </p:sp>
      <p:sp>
        <p:nvSpPr>
          <p:cNvPr id="1667" name="Google Shape;1667;g527846e12d_0_1510:notes"/>
          <p:cNvSpPr txBox="1">
            <a:spLocks noGrp="1"/>
          </p:cNvSpPr>
          <p:nvPr>
            <p:ph type="sldNum" idx="12"/>
          </p:nvPr>
        </p:nvSpPr>
        <p:spPr>
          <a:xfrm>
            <a:off x="3884611" y="8685213"/>
            <a:ext cx="2971800" cy="457200"/>
          </a:xfrm>
          <a:prstGeom prst="rect">
            <a:avLst/>
          </a:prstGeom>
          <a:noFill/>
          <a:ln>
            <a:noFill/>
          </a:ln>
        </p:spPr>
        <p:txBody>
          <a:bodyPr spcFirstLastPara="1" wrap="square" lIns="91350" tIns="45650" rIns="91350" bIns="4565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Google Shape;11;p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18"/>
        <p:cNvGrpSpPr/>
        <p:nvPr/>
      </p:nvGrpSpPr>
      <p:grpSpPr>
        <a:xfrm>
          <a:off x="0" y="0"/>
          <a:ext cx="0" cy="0"/>
          <a:chOff x="0" y="0"/>
          <a:chExt cx="0" cy="0"/>
        </a:xfrm>
      </p:grpSpPr>
      <p:cxnSp>
        <p:nvCxnSpPr>
          <p:cNvPr id="119" name="Google Shape;119;p11"/>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Google Shape;131;p1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Google Shape;132;p1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924"/>
        <p:cNvGrpSpPr/>
        <p:nvPr/>
      </p:nvGrpSpPr>
      <p:grpSpPr>
        <a:xfrm>
          <a:off x="0" y="0"/>
          <a:ext cx="0" cy="0"/>
          <a:chOff x="0" y="0"/>
          <a:chExt cx="0" cy="0"/>
        </a:xfrm>
      </p:grpSpPr>
      <p:sp>
        <p:nvSpPr>
          <p:cNvPr id="925" name="Google Shape;925;p106"/>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926" name="Google Shape;926;p106"/>
          <p:cNvGrpSpPr/>
          <p:nvPr/>
        </p:nvGrpSpPr>
        <p:grpSpPr>
          <a:xfrm>
            <a:off x="287525" y="4854557"/>
            <a:ext cx="634914" cy="148716"/>
            <a:chOff x="1841475" y="2392725"/>
            <a:chExt cx="3928925" cy="920275"/>
          </a:xfrm>
        </p:grpSpPr>
        <p:sp>
          <p:nvSpPr>
            <p:cNvPr id="927" name="Google Shape;927;p10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0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0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0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0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0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0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0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35" name="Google Shape;935;p106"/>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936" name="Google Shape;936;p106"/>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937"/>
        <p:cNvGrpSpPr/>
        <p:nvPr/>
      </p:nvGrpSpPr>
      <p:grpSpPr>
        <a:xfrm>
          <a:off x="0" y="0"/>
          <a:ext cx="0" cy="0"/>
          <a:chOff x="0" y="0"/>
          <a:chExt cx="0" cy="0"/>
        </a:xfrm>
      </p:grpSpPr>
      <p:sp>
        <p:nvSpPr>
          <p:cNvPr id="938" name="Google Shape;938;p10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939" name="Google Shape;939;p107"/>
          <p:cNvGrpSpPr/>
          <p:nvPr/>
        </p:nvGrpSpPr>
        <p:grpSpPr>
          <a:xfrm>
            <a:off x="287525" y="4854557"/>
            <a:ext cx="634914" cy="148716"/>
            <a:chOff x="1841475" y="2392725"/>
            <a:chExt cx="3928925" cy="920275"/>
          </a:xfrm>
        </p:grpSpPr>
        <p:sp>
          <p:nvSpPr>
            <p:cNvPr id="940" name="Google Shape;940;p10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0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0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0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0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0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0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0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8" name="Google Shape;948;p10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49" name="Google Shape;949;p107"/>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950" name="Google Shape;950;p107"/>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951" name="Google Shape;951;p107"/>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952" name="Google Shape;952;p107"/>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953"/>
        <p:cNvGrpSpPr/>
        <p:nvPr/>
      </p:nvGrpSpPr>
      <p:grpSpPr>
        <a:xfrm>
          <a:off x="0" y="0"/>
          <a:ext cx="0" cy="0"/>
          <a:chOff x="0" y="0"/>
          <a:chExt cx="0" cy="0"/>
        </a:xfrm>
      </p:grpSpPr>
      <p:pic>
        <p:nvPicPr>
          <p:cNvPr id="954" name="Google Shape;954;p108"/>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955" name="Google Shape;955;p10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956" name="Google Shape;956;p108"/>
          <p:cNvGrpSpPr/>
          <p:nvPr/>
        </p:nvGrpSpPr>
        <p:grpSpPr>
          <a:xfrm>
            <a:off x="287525" y="4854557"/>
            <a:ext cx="634914" cy="148716"/>
            <a:chOff x="1841475" y="2392725"/>
            <a:chExt cx="3928925" cy="920275"/>
          </a:xfrm>
        </p:grpSpPr>
        <p:sp>
          <p:nvSpPr>
            <p:cNvPr id="957" name="Google Shape;957;p10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0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0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0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0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0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0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0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 – Split w/ Image">
  <p:cSld name="CUSTOM_8_2_1">
    <p:spTree>
      <p:nvGrpSpPr>
        <p:cNvPr id="1" name="Shape 965"/>
        <p:cNvGrpSpPr/>
        <p:nvPr/>
      </p:nvGrpSpPr>
      <p:grpSpPr>
        <a:xfrm>
          <a:off x="0" y="0"/>
          <a:ext cx="0" cy="0"/>
          <a:chOff x="0" y="0"/>
          <a:chExt cx="0" cy="0"/>
        </a:xfrm>
      </p:grpSpPr>
      <p:sp>
        <p:nvSpPr>
          <p:cNvPr id="966" name="Google Shape;966;p109"/>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Proxima Nova"/>
                <a:ea typeface="Proxima Nova"/>
                <a:cs typeface="Proxima Nova"/>
                <a:sym typeface="Proxima Nova"/>
              </a:rPr>
              <a:t>Cover w/ Image</a:t>
            </a:r>
            <a:endParaRPr sz="1000" b="0" i="0" u="none" strike="noStrike" cap="none">
              <a:solidFill>
                <a:schemeClr val="dk1"/>
              </a:solidFill>
              <a:latin typeface="Proxima Nova"/>
              <a:ea typeface="Proxima Nova"/>
              <a:cs typeface="Proxima Nova"/>
              <a:sym typeface="Proxima Nova"/>
            </a:endParaRPr>
          </a:p>
        </p:txBody>
      </p:sp>
      <p:cxnSp>
        <p:nvCxnSpPr>
          <p:cNvPr id="967" name="Google Shape;967;p109"/>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968" name="Google Shape;968;p109"/>
          <p:cNvGrpSpPr/>
          <p:nvPr/>
        </p:nvGrpSpPr>
        <p:grpSpPr>
          <a:xfrm>
            <a:off x="287525" y="4854557"/>
            <a:ext cx="634914" cy="148716"/>
            <a:chOff x="1841475" y="2392725"/>
            <a:chExt cx="3928925" cy="920275"/>
          </a:xfrm>
        </p:grpSpPr>
        <p:sp>
          <p:nvSpPr>
            <p:cNvPr id="969" name="Google Shape;969;p10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0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0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0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0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0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0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0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7" name="Google Shape;977;p109"/>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109"/>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4 – Sidebar">
  <p:cSld name="CUSTOM_5_1">
    <p:spTree>
      <p:nvGrpSpPr>
        <p:cNvPr id="1" name="Shape 979"/>
        <p:cNvGrpSpPr/>
        <p:nvPr/>
      </p:nvGrpSpPr>
      <p:grpSpPr>
        <a:xfrm>
          <a:off x="0" y="0"/>
          <a:ext cx="0" cy="0"/>
          <a:chOff x="0" y="0"/>
          <a:chExt cx="0" cy="0"/>
        </a:xfrm>
      </p:grpSpPr>
      <p:cxnSp>
        <p:nvCxnSpPr>
          <p:cNvPr id="980" name="Google Shape;980;p11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981" name="Google Shape;981;p1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982" name="Google Shape;982;p110"/>
          <p:cNvGrpSpPr/>
          <p:nvPr/>
        </p:nvGrpSpPr>
        <p:grpSpPr>
          <a:xfrm>
            <a:off x="287525" y="4854557"/>
            <a:ext cx="634914" cy="148716"/>
            <a:chOff x="1841475" y="2392725"/>
            <a:chExt cx="3928925" cy="920275"/>
          </a:xfrm>
        </p:grpSpPr>
        <p:sp>
          <p:nvSpPr>
            <p:cNvPr id="983" name="Google Shape;983;p1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91" name="Google Shape;991;p110"/>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992" name="Google Shape;992;p11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993" name="Google Shape;993;p11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0 – Title 1">
  <p:cSld name="Divider">
    <p:bg>
      <p:bgPr>
        <a:solidFill>
          <a:schemeClr val="lt2"/>
        </a:solidFill>
        <a:effectLst/>
      </p:bgPr>
    </p:bg>
    <p:spTree>
      <p:nvGrpSpPr>
        <p:cNvPr id="1" name="Shape 994"/>
        <p:cNvGrpSpPr/>
        <p:nvPr/>
      </p:nvGrpSpPr>
      <p:grpSpPr>
        <a:xfrm>
          <a:off x="0" y="0"/>
          <a:ext cx="0" cy="0"/>
          <a:chOff x="0" y="0"/>
          <a:chExt cx="0" cy="0"/>
        </a:xfrm>
      </p:grpSpPr>
      <p:pic>
        <p:nvPicPr>
          <p:cNvPr id="995" name="Google Shape;995;p111"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996" name="Google Shape;996;p111"/>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997" name="Google Shape;997;p111"/>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998" name="Google Shape;998;p111"/>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11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1000" name="Google Shape;1000;p111"/>
          <p:cNvGrpSpPr/>
          <p:nvPr/>
        </p:nvGrpSpPr>
        <p:grpSpPr>
          <a:xfrm>
            <a:off x="634507" y="819387"/>
            <a:ext cx="1337013" cy="313170"/>
            <a:chOff x="1841475" y="2392725"/>
            <a:chExt cx="3928925" cy="920275"/>
          </a:xfrm>
        </p:grpSpPr>
        <p:sp>
          <p:nvSpPr>
            <p:cNvPr id="1001" name="Google Shape;1001;p1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9" name="Google Shape;1009;p111"/>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 – Sidebar 1">
  <p:cSld name="CUSTOM_5">
    <p:spTree>
      <p:nvGrpSpPr>
        <p:cNvPr id="1" name="Shape 1010"/>
        <p:cNvGrpSpPr/>
        <p:nvPr/>
      </p:nvGrpSpPr>
      <p:grpSpPr>
        <a:xfrm>
          <a:off x="0" y="0"/>
          <a:ext cx="0" cy="0"/>
          <a:chOff x="0" y="0"/>
          <a:chExt cx="0" cy="0"/>
        </a:xfrm>
      </p:grpSpPr>
      <p:cxnSp>
        <p:nvCxnSpPr>
          <p:cNvPr id="1011" name="Google Shape;1011;p11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12" name="Google Shape;1012;p11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013" name="Google Shape;1013;p112"/>
          <p:cNvGrpSpPr/>
          <p:nvPr/>
        </p:nvGrpSpPr>
        <p:grpSpPr>
          <a:xfrm>
            <a:off x="287525" y="4854557"/>
            <a:ext cx="634914" cy="148716"/>
            <a:chOff x="1841475" y="2392725"/>
            <a:chExt cx="3928925" cy="920275"/>
          </a:xfrm>
        </p:grpSpPr>
        <p:sp>
          <p:nvSpPr>
            <p:cNvPr id="1014" name="Google Shape;1014;p1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22" name="Google Shape;1022;p112"/>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023" name="Google Shape;1023;p112"/>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1024" name="Google Shape;1024;p112"/>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 – Split w/ Image 1">
  <p:cSld name="CUSTOM_8_2">
    <p:spTree>
      <p:nvGrpSpPr>
        <p:cNvPr id="1" name="Shape 1025"/>
        <p:cNvGrpSpPr/>
        <p:nvPr/>
      </p:nvGrpSpPr>
      <p:grpSpPr>
        <a:xfrm>
          <a:off x="0" y="0"/>
          <a:ext cx="0" cy="0"/>
          <a:chOff x="0" y="0"/>
          <a:chExt cx="0" cy="0"/>
        </a:xfrm>
      </p:grpSpPr>
      <p:sp>
        <p:nvSpPr>
          <p:cNvPr id="1026" name="Google Shape;1026;p113"/>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Proxima Nova"/>
                <a:ea typeface="Proxima Nova"/>
                <a:cs typeface="Proxima Nova"/>
                <a:sym typeface="Proxima Nova"/>
              </a:rPr>
              <a:t>Cover w/ Image</a:t>
            </a:r>
            <a:endParaRPr sz="1000" b="0" i="0" u="none" strike="noStrike" cap="none">
              <a:solidFill>
                <a:schemeClr val="dk1"/>
              </a:solidFill>
              <a:latin typeface="Proxima Nova"/>
              <a:ea typeface="Proxima Nova"/>
              <a:cs typeface="Proxima Nova"/>
              <a:sym typeface="Proxima Nova"/>
            </a:endParaRPr>
          </a:p>
        </p:txBody>
      </p:sp>
      <p:cxnSp>
        <p:nvCxnSpPr>
          <p:cNvPr id="1027" name="Google Shape;1027;p113"/>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1028" name="Google Shape;1028;p113"/>
          <p:cNvGrpSpPr/>
          <p:nvPr/>
        </p:nvGrpSpPr>
        <p:grpSpPr>
          <a:xfrm>
            <a:off x="287525" y="4854557"/>
            <a:ext cx="634914" cy="148716"/>
            <a:chOff x="1841475" y="2392725"/>
            <a:chExt cx="3928925" cy="920275"/>
          </a:xfrm>
        </p:grpSpPr>
        <p:sp>
          <p:nvSpPr>
            <p:cNvPr id="1029" name="Google Shape;1029;p1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7" name="Google Shape;1037;p113"/>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113"/>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039"/>
        <p:cNvGrpSpPr/>
        <p:nvPr/>
      </p:nvGrpSpPr>
      <p:grpSpPr>
        <a:xfrm>
          <a:off x="0" y="0"/>
          <a:ext cx="0" cy="0"/>
          <a:chOff x="0" y="0"/>
          <a:chExt cx="0" cy="0"/>
        </a:xfrm>
      </p:grpSpPr>
      <p:grpSp>
        <p:nvGrpSpPr>
          <p:cNvPr id="1040" name="Google Shape;1040;p114"/>
          <p:cNvGrpSpPr/>
          <p:nvPr/>
        </p:nvGrpSpPr>
        <p:grpSpPr>
          <a:xfrm>
            <a:off x="287525" y="4854557"/>
            <a:ext cx="634914" cy="148716"/>
            <a:chOff x="1841475" y="2392725"/>
            <a:chExt cx="3928925" cy="920275"/>
          </a:xfrm>
        </p:grpSpPr>
        <p:sp>
          <p:nvSpPr>
            <p:cNvPr id="1041" name="Google Shape;1041;p11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1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1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1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1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1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1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1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9" name="Google Shape;1049;p11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050" name="Google Shape;1050;p11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051" name="Google Shape;1051;p114"/>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052" name="Google Shape;1052;p114"/>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053" name="Google Shape;1053;p114"/>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054" name="Google Shape;1054;p114"/>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rgbClr val="000000"/>
              </a:buClr>
              <a:buSzPts val="1100"/>
              <a:buFont typeface="Arial"/>
              <a:buNone/>
            </a:pPr>
            <a:endParaRPr sz="1100" b="0" i="0" u="none" strike="noStrike" cap="none">
              <a:solidFill>
                <a:schemeClr val="dk1"/>
              </a:solidFill>
              <a:latin typeface="Proxima Nova"/>
              <a:ea typeface="Proxima Nova"/>
              <a:cs typeface="Proxima Nova"/>
              <a:sym typeface="Proxima Nova"/>
            </a:endParaRPr>
          </a:p>
        </p:txBody>
      </p:sp>
      <p:sp>
        <p:nvSpPr>
          <p:cNvPr id="1055" name="Google Shape;1055;p114"/>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056" name="Google Shape;1056;p114"/>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057" name="Google Shape;1057;p114"/>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1061"/>
        <p:cNvGrpSpPr/>
        <p:nvPr/>
      </p:nvGrpSpPr>
      <p:grpSpPr>
        <a:xfrm>
          <a:off x="0" y="0"/>
          <a:ext cx="0" cy="0"/>
          <a:chOff x="0" y="0"/>
          <a:chExt cx="0" cy="0"/>
        </a:xfrm>
      </p:grpSpPr>
      <p:sp>
        <p:nvSpPr>
          <p:cNvPr id="1062" name="Google Shape;1062;p116"/>
          <p:cNvSpPr txBox="1">
            <a:spLocks noGrp="1"/>
          </p:cNvSpPr>
          <p:nvPr>
            <p:ph type="title"/>
          </p:nvPr>
        </p:nvSpPr>
        <p:spPr>
          <a:xfrm>
            <a:off x="113720" y="149918"/>
            <a:ext cx="8796900" cy="474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8774"/>
              </a:buClr>
              <a:buSzPts val="28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63" name="Google Shape;1063;p116"/>
          <p:cNvSpPr txBox="1">
            <a:spLocks noGrp="1"/>
          </p:cNvSpPr>
          <p:nvPr>
            <p:ph type="sldNum" idx="12"/>
          </p:nvPr>
        </p:nvSpPr>
        <p:spPr>
          <a:xfrm>
            <a:off x="48247" y="4861462"/>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064" name="Google Shape;1064;p116"/>
          <p:cNvSpPr txBox="1">
            <a:spLocks noGrp="1"/>
          </p:cNvSpPr>
          <p:nvPr>
            <p:ph type="body" idx="1"/>
          </p:nvPr>
        </p:nvSpPr>
        <p:spPr>
          <a:xfrm>
            <a:off x="114300" y="624362"/>
            <a:ext cx="8796300" cy="28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116"/>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33"/>
        <p:cNvGrpSpPr/>
        <p:nvPr/>
      </p:nvGrpSpPr>
      <p:grpSpPr>
        <a:xfrm>
          <a:off x="0" y="0"/>
          <a:ext cx="0" cy="0"/>
          <a:chOff x="0" y="0"/>
          <a:chExt cx="0" cy="0"/>
        </a:xfrm>
      </p:grpSpPr>
      <p:sp>
        <p:nvSpPr>
          <p:cNvPr id="134" name="Google Shape;134;p1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Google Shape;135;p12"/>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Google Shape;136;p12"/>
          <p:cNvGrpSpPr/>
          <p:nvPr/>
        </p:nvGrpSpPr>
        <p:grpSpPr>
          <a:xfrm>
            <a:off x="287525" y="4854556"/>
            <a:ext cx="634914" cy="148716"/>
            <a:chOff x="1841475" y="2392725"/>
            <a:chExt cx="3928925" cy="920275"/>
          </a:xfrm>
        </p:grpSpPr>
        <p:sp>
          <p:nvSpPr>
            <p:cNvPr id="137" name="Google Shape;137;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1066"/>
        <p:cNvGrpSpPr/>
        <p:nvPr/>
      </p:nvGrpSpPr>
      <p:grpSpPr>
        <a:xfrm>
          <a:off x="0" y="0"/>
          <a:ext cx="0" cy="0"/>
          <a:chOff x="0" y="0"/>
          <a:chExt cx="0" cy="0"/>
        </a:xfrm>
      </p:grpSpPr>
      <p:sp>
        <p:nvSpPr>
          <p:cNvPr id="1067" name="Google Shape;1067;p117"/>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068"/>
        <p:cNvGrpSpPr/>
        <p:nvPr/>
      </p:nvGrpSpPr>
      <p:grpSpPr>
        <a:xfrm>
          <a:off x="0" y="0"/>
          <a:ext cx="0" cy="0"/>
          <a:chOff x="0" y="0"/>
          <a:chExt cx="0" cy="0"/>
        </a:xfrm>
      </p:grpSpPr>
      <p:sp>
        <p:nvSpPr>
          <p:cNvPr id="1069" name="Google Shape;1069;p118"/>
          <p:cNvSpPr txBox="1"/>
          <p:nvPr/>
        </p:nvSpPr>
        <p:spPr>
          <a:xfrm flipH="1">
            <a:off x="8553449" y="5021496"/>
            <a:ext cx="533400" cy="123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00"/>
              <a:buFont typeface="Arial"/>
              <a:buNone/>
            </a:pPr>
            <a:fld id="{00000000-1234-1234-1234-123412341234}" type="slidenum">
              <a:rPr lang="en"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sp>
        <p:nvSpPr>
          <p:cNvPr id="1070" name="Google Shape;1070;p118"/>
          <p:cNvSpPr txBox="1">
            <a:spLocks noGrp="1"/>
          </p:cNvSpPr>
          <p:nvPr>
            <p:ph type="ctrTitle"/>
          </p:nvPr>
        </p:nvSpPr>
        <p:spPr>
          <a:xfrm>
            <a:off x="1017587" y="1739930"/>
            <a:ext cx="6048300" cy="6207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1786E"/>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1" name="Google Shape;1071;p118"/>
          <p:cNvSpPr txBox="1">
            <a:spLocks noGrp="1"/>
          </p:cNvSpPr>
          <p:nvPr>
            <p:ph type="body" idx="1"/>
          </p:nvPr>
        </p:nvSpPr>
        <p:spPr>
          <a:xfrm>
            <a:off x="1026053" y="2447126"/>
            <a:ext cx="6048300" cy="562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200"/>
              </a:spcBef>
              <a:spcAft>
                <a:spcPts val="0"/>
              </a:spcAft>
              <a:buClr>
                <a:srgbClr val="1C7B7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300"/>
              </a:spcBef>
              <a:spcAft>
                <a:spcPts val="0"/>
              </a:spcAft>
              <a:buClr>
                <a:srgbClr val="1C7B7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Content, graphic area on left">
  <p:cSld name="Title, Content, graphic area on left">
    <p:spTree>
      <p:nvGrpSpPr>
        <p:cNvPr id="1" name="Shape 1072"/>
        <p:cNvGrpSpPr/>
        <p:nvPr/>
      </p:nvGrpSpPr>
      <p:grpSpPr>
        <a:xfrm>
          <a:off x="0" y="0"/>
          <a:ext cx="0" cy="0"/>
          <a:chOff x="0" y="0"/>
          <a:chExt cx="0" cy="0"/>
        </a:xfrm>
      </p:grpSpPr>
      <p:sp>
        <p:nvSpPr>
          <p:cNvPr id="1073" name="Google Shape;1073;p119"/>
          <p:cNvSpPr>
            <a:spLocks noGrp="1"/>
          </p:cNvSpPr>
          <p:nvPr>
            <p:ph type="pic" idx="2"/>
          </p:nvPr>
        </p:nvSpPr>
        <p:spPr>
          <a:xfrm>
            <a:off x="366712" y="1074737"/>
            <a:ext cx="2073300" cy="3383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119"/>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5" name="Google Shape;1075;p119"/>
          <p:cNvSpPr txBox="1">
            <a:spLocks noGrp="1"/>
          </p:cNvSpPr>
          <p:nvPr>
            <p:ph type="body" idx="1"/>
          </p:nvPr>
        </p:nvSpPr>
        <p:spPr>
          <a:xfrm>
            <a:off x="2728913" y="1074737"/>
            <a:ext cx="6048300" cy="33831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200"/>
              </a:spcBef>
              <a:spcAft>
                <a:spcPts val="0"/>
              </a:spcAft>
              <a:buClr>
                <a:schemeClr val="accent1"/>
              </a:buClr>
              <a:buSzPts val="1400"/>
              <a:buFont typeface="Noto Sans Symbols"/>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ubtitle, and Content with graphic area at left">
  <p:cSld name="Title, Subtitle, and Content with graphic area at left">
    <p:spTree>
      <p:nvGrpSpPr>
        <p:cNvPr id="1" name="Shape 1076"/>
        <p:cNvGrpSpPr/>
        <p:nvPr/>
      </p:nvGrpSpPr>
      <p:grpSpPr>
        <a:xfrm>
          <a:off x="0" y="0"/>
          <a:ext cx="0" cy="0"/>
          <a:chOff x="0" y="0"/>
          <a:chExt cx="0" cy="0"/>
        </a:xfrm>
      </p:grpSpPr>
      <p:sp>
        <p:nvSpPr>
          <p:cNvPr id="1077" name="Google Shape;1077;p120"/>
          <p:cNvSpPr>
            <a:spLocks noGrp="1"/>
          </p:cNvSpPr>
          <p:nvPr>
            <p:ph type="pic" idx="2"/>
          </p:nvPr>
        </p:nvSpPr>
        <p:spPr>
          <a:xfrm>
            <a:off x="366712" y="1419225"/>
            <a:ext cx="2073300" cy="3038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120"/>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9" name="Google Shape;1079;p120"/>
          <p:cNvSpPr txBox="1">
            <a:spLocks noGrp="1"/>
          </p:cNvSpPr>
          <p:nvPr>
            <p:ph type="body" idx="1"/>
          </p:nvPr>
        </p:nvSpPr>
        <p:spPr>
          <a:xfrm>
            <a:off x="366712" y="785812"/>
            <a:ext cx="8410500" cy="346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120"/>
          <p:cNvSpPr txBox="1">
            <a:spLocks noGrp="1"/>
          </p:cNvSpPr>
          <p:nvPr>
            <p:ph type="body" idx="3"/>
          </p:nvPr>
        </p:nvSpPr>
        <p:spPr>
          <a:xfrm>
            <a:off x="2728913" y="1419224"/>
            <a:ext cx="6048300" cy="30384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200"/>
              </a:spcBef>
              <a:spcAft>
                <a:spcPts val="0"/>
              </a:spcAft>
              <a:buClr>
                <a:schemeClr val="accent1"/>
              </a:buClr>
              <a:buSzPts val="1400"/>
              <a:buFont typeface="Noto Sans Symbols"/>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4 – Sidebar 1">
  <p:cSld name="4 – Sidebar 1">
    <p:spTree>
      <p:nvGrpSpPr>
        <p:cNvPr id="1" name="Shape 1082"/>
        <p:cNvGrpSpPr/>
        <p:nvPr/>
      </p:nvGrpSpPr>
      <p:grpSpPr>
        <a:xfrm>
          <a:off x="0" y="0"/>
          <a:ext cx="0" cy="0"/>
          <a:chOff x="0" y="0"/>
          <a:chExt cx="0" cy="0"/>
        </a:xfrm>
      </p:grpSpPr>
      <p:cxnSp>
        <p:nvCxnSpPr>
          <p:cNvPr id="1083" name="Google Shape;1083;p12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84" name="Google Shape;1084;p12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085" name="Google Shape;1085;p122"/>
          <p:cNvGrpSpPr/>
          <p:nvPr/>
        </p:nvGrpSpPr>
        <p:grpSpPr>
          <a:xfrm>
            <a:off x="287524" y="4854555"/>
            <a:ext cx="634918" cy="148733"/>
            <a:chOff x="1841475" y="2392725"/>
            <a:chExt cx="3928950" cy="920375"/>
          </a:xfrm>
        </p:grpSpPr>
        <p:sp>
          <p:nvSpPr>
            <p:cNvPr id="1086" name="Google Shape;1086;p122"/>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7" name="Google Shape;1087;p122"/>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8" name="Google Shape;1088;p122"/>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9" name="Google Shape;1089;p122"/>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0" name="Google Shape;1090;p122"/>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1" name="Google Shape;1091;p122"/>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2" name="Google Shape;1092;p122"/>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3" name="Google Shape;1093;p122"/>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cxnSp>
        <p:nvCxnSpPr>
          <p:cNvPr id="1094" name="Google Shape;1094;p122"/>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095" name="Google Shape;1095;p122"/>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1096" name="Google Shape;1096;p122"/>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1097"/>
        <p:cNvGrpSpPr/>
        <p:nvPr/>
      </p:nvGrpSpPr>
      <p:grpSpPr>
        <a:xfrm>
          <a:off x="0" y="0"/>
          <a:ext cx="0" cy="0"/>
          <a:chOff x="0" y="0"/>
          <a:chExt cx="0" cy="0"/>
        </a:xfrm>
      </p:grpSpPr>
      <p:pic>
        <p:nvPicPr>
          <p:cNvPr id="1098" name="Google Shape;1098;p123"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099" name="Google Shape;1099;p123"/>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A9DBD6"/>
              </a:solidFill>
              <a:latin typeface="Arial"/>
              <a:ea typeface="Arial"/>
              <a:cs typeface="Arial"/>
              <a:sym typeface="Arial"/>
            </a:endParaRPr>
          </a:p>
        </p:txBody>
      </p:sp>
      <p:cxnSp>
        <p:nvCxnSpPr>
          <p:cNvPr id="1100" name="Google Shape;1100;p12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101" name="Google Shape;1101;p123"/>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12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600" b="0" i="0" u="none" strike="noStrike" cap="none">
                <a:solidFill>
                  <a:srgbClr val="00253E"/>
                </a:solidFill>
                <a:latin typeface="Proxima Nova"/>
                <a:ea typeface="Proxima Nova"/>
                <a:cs typeface="Proxima Nova"/>
                <a:sym typeface="Proxima Nova"/>
              </a:rPr>
              <a:t>© Copyright 2017 Pivotal Software, Inc. All rights Reserved. Version 1.0</a:t>
            </a:r>
            <a:endParaRPr sz="600" b="0" i="0" u="none" strike="noStrike" cap="none">
              <a:solidFill>
                <a:srgbClr val="00253E"/>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600" b="0" i="0" u="none" strike="noStrike" cap="none">
              <a:solidFill>
                <a:srgbClr val="00253E"/>
              </a:solidFill>
              <a:latin typeface="Proxima Nova"/>
              <a:ea typeface="Proxima Nova"/>
              <a:cs typeface="Proxima Nova"/>
              <a:sym typeface="Proxima Nova"/>
            </a:endParaRPr>
          </a:p>
        </p:txBody>
      </p:sp>
      <p:grpSp>
        <p:nvGrpSpPr>
          <p:cNvPr id="1103" name="Google Shape;1103;p123"/>
          <p:cNvGrpSpPr/>
          <p:nvPr/>
        </p:nvGrpSpPr>
        <p:grpSpPr>
          <a:xfrm>
            <a:off x="634507" y="819387"/>
            <a:ext cx="1337013" cy="313170"/>
            <a:chOff x="1841475" y="2392725"/>
            <a:chExt cx="3928925" cy="920275"/>
          </a:xfrm>
        </p:grpSpPr>
        <p:sp>
          <p:nvSpPr>
            <p:cNvPr id="1104" name="Google Shape;1104;p12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5" name="Google Shape;1105;p12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6" name="Google Shape;1106;p12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7" name="Google Shape;1107;p12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8" name="Google Shape;1108;p12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9" name="Google Shape;1109;p12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0" name="Google Shape;1110;p12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1" name="Google Shape;1111;p12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112" name="Google Shape;1112;p123"/>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1113"/>
        <p:cNvGrpSpPr/>
        <p:nvPr/>
      </p:nvGrpSpPr>
      <p:grpSpPr>
        <a:xfrm>
          <a:off x="0" y="0"/>
          <a:ext cx="0" cy="0"/>
          <a:chOff x="0" y="0"/>
          <a:chExt cx="0" cy="0"/>
        </a:xfrm>
      </p:grpSpPr>
      <p:sp>
        <p:nvSpPr>
          <p:cNvPr id="1114" name="Google Shape;1114;p124"/>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115" name="Google Shape;1115;p124"/>
          <p:cNvGrpSpPr/>
          <p:nvPr/>
        </p:nvGrpSpPr>
        <p:grpSpPr>
          <a:xfrm>
            <a:off x="287525" y="4854557"/>
            <a:ext cx="634914" cy="148716"/>
            <a:chOff x="1841475" y="2392725"/>
            <a:chExt cx="3928925" cy="920275"/>
          </a:xfrm>
        </p:grpSpPr>
        <p:sp>
          <p:nvSpPr>
            <p:cNvPr id="1116" name="Google Shape;1116;p12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7" name="Google Shape;1117;p12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8" name="Google Shape;1118;p12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9" name="Google Shape;1119;p12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0" name="Google Shape;1120;p12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1" name="Google Shape;1121;p12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2" name="Google Shape;1122;p12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3" name="Google Shape;1123;p12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cxnSp>
        <p:nvCxnSpPr>
          <p:cNvPr id="1124" name="Google Shape;1124;p124"/>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1125" name="Google Shape;1125;p12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1126"/>
        <p:cNvGrpSpPr/>
        <p:nvPr/>
      </p:nvGrpSpPr>
      <p:grpSpPr>
        <a:xfrm>
          <a:off x="0" y="0"/>
          <a:ext cx="0" cy="0"/>
          <a:chOff x="0" y="0"/>
          <a:chExt cx="0" cy="0"/>
        </a:xfrm>
      </p:grpSpPr>
      <p:sp>
        <p:nvSpPr>
          <p:cNvPr id="1127" name="Google Shape;1127;p125"/>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8" name="Google Shape;1128;p125"/>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1129" name="Google Shape;1129;p125"/>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130" name="Google Shape;1130;p125"/>
          <p:cNvGrpSpPr/>
          <p:nvPr/>
        </p:nvGrpSpPr>
        <p:grpSpPr>
          <a:xfrm>
            <a:off x="287525" y="4854557"/>
            <a:ext cx="634914" cy="148716"/>
            <a:chOff x="1841475" y="2392725"/>
            <a:chExt cx="3928925" cy="920275"/>
          </a:xfrm>
        </p:grpSpPr>
        <p:sp>
          <p:nvSpPr>
            <p:cNvPr id="1131" name="Google Shape;1131;p12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2" name="Google Shape;1132;p12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3" name="Google Shape;1133;p12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4" name="Google Shape;1134;p12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5" name="Google Shape;1135;p12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6" name="Google Shape;1136;p12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7" name="Google Shape;1137;p12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8" name="Google Shape;1138;p12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cxnSp>
        <p:nvCxnSpPr>
          <p:cNvPr id="1139" name="Google Shape;1139;p125"/>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1140" name="Google Shape;1140;p125"/>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1" name="Google Shape;1141;p125"/>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2000"/>
              </a:spcBef>
              <a:spcAft>
                <a:spcPts val="2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1142"/>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1143"/>
        <p:cNvGrpSpPr/>
        <p:nvPr/>
      </p:nvGrpSpPr>
      <p:grpSpPr>
        <a:xfrm>
          <a:off x="0" y="0"/>
          <a:ext cx="0" cy="0"/>
          <a:chOff x="0" y="0"/>
          <a:chExt cx="0" cy="0"/>
        </a:xfrm>
      </p:grpSpPr>
      <p:sp>
        <p:nvSpPr>
          <p:cNvPr id="1144" name="Google Shape;1144;p12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45" name="Google Shape;1145;p127"/>
          <p:cNvGrpSpPr/>
          <p:nvPr/>
        </p:nvGrpSpPr>
        <p:grpSpPr>
          <a:xfrm>
            <a:off x="287525" y="4854557"/>
            <a:ext cx="634914" cy="148716"/>
            <a:chOff x="1841475" y="2392725"/>
            <a:chExt cx="3928925" cy="920275"/>
          </a:xfrm>
        </p:grpSpPr>
        <p:sp>
          <p:nvSpPr>
            <p:cNvPr id="1146" name="Google Shape;1146;p12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7" name="Google Shape;1147;p12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8" name="Google Shape;1148;p12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9" name="Google Shape;1149;p12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0" name="Google Shape;1150;p12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1" name="Google Shape;1151;p12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2" name="Google Shape;1152;p12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3" name="Google Shape;1153;p12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154" name="Google Shape;1154;p127"/>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47"/>
        <p:cNvGrpSpPr/>
        <p:nvPr/>
      </p:nvGrpSpPr>
      <p:grpSpPr>
        <a:xfrm>
          <a:off x="0" y="0"/>
          <a:ext cx="0" cy="0"/>
          <a:chOff x="0" y="0"/>
          <a:chExt cx="0" cy="0"/>
        </a:xfrm>
      </p:grpSpPr>
      <p:grpSp>
        <p:nvGrpSpPr>
          <p:cNvPr id="148" name="Google Shape;148;p13"/>
          <p:cNvGrpSpPr/>
          <p:nvPr/>
        </p:nvGrpSpPr>
        <p:grpSpPr>
          <a:xfrm>
            <a:off x="287525" y="4854556"/>
            <a:ext cx="634914" cy="148716"/>
            <a:chOff x="1841475" y="2392725"/>
            <a:chExt cx="3928925" cy="920275"/>
          </a:xfrm>
        </p:grpSpPr>
        <p:sp>
          <p:nvSpPr>
            <p:cNvPr id="149" name="Google Shape;149;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59" name="Google Shape;159;p1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0" name="Google Shape;160;p1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1" name="Google Shape;161;p1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2" name="Google Shape;162;p1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63" name="Google Shape;163;p1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4" name="Google Shape;164;p1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5" name="Google Shape;165;p1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1155"/>
        <p:cNvGrpSpPr/>
        <p:nvPr/>
      </p:nvGrpSpPr>
      <p:grpSpPr>
        <a:xfrm>
          <a:off x="0" y="0"/>
          <a:ext cx="0" cy="0"/>
          <a:chOff x="0" y="0"/>
          <a:chExt cx="0" cy="0"/>
        </a:xfrm>
      </p:grpSpPr>
      <p:sp>
        <p:nvSpPr>
          <p:cNvPr id="1156" name="Google Shape;1156;p12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7" name="Google Shape;1157;p128"/>
          <p:cNvGrpSpPr/>
          <p:nvPr/>
        </p:nvGrpSpPr>
        <p:grpSpPr>
          <a:xfrm>
            <a:off x="287525" y="4854557"/>
            <a:ext cx="634914" cy="148716"/>
            <a:chOff x="1841475" y="2392725"/>
            <a:chExt cx="3928925" cy="920275"/>
          </a:xfrm>
        </p:grpSpPr>
        <p:sp>
          <p:nvSpPr>
            <p:cNvPr id="1158" name="Google Shape;1158;p12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9" name="Google Shape;1159;p12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0" name="Google Shape;1160;p12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1" name="Google Shape;1161;p12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2" name="Google Shape;1162;p12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3" name="Google Shape;1163;p12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4" name="Google Shape;1164;p12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5" name="Google Shape;1165;p12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166" name="Google Shape;1166;p128"/>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167" name="Google Shape;1167;p128"/>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168" name="Google Shape;1168;p128"/>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169" name="Google Shape;1169;p128"/>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1170" name="Google Shape;1170;p128"/>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1171"/>
        <p:cNvGrpSpPr/>
        <p:nvPr/>
      </p:nvGrpSpPr>
      <p:grpSpPr>
        <a:xfrm>
          <a:off x="0" y="0"/>
          <a:ext cx="0" cy="0"/>
          <a:chOff x="0" y="0"/>
          <a:chExt cx="0" cy="0"/>
        </a:xfrm>
      </p:grpSpPr>
      <p:pic>
        <p:nvPicPr>
          <p:cNvPr id="1172" name="Google Shape;1172;p129"/>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1173" name="Google Shape;1173;p1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74" name="Google Shape;1174;p129"/>
          <p:cNvGrpSpPr/>
          <p:nvPr/>
        </p:nvGrpSpPr>
        <p:grpSpPr>
          <a:xfrm>
            <a:off x="287525" y="4854557"/>
            <a:ext cx="634914" cy="148716"/>
            <a:chOff x="1841475" y="2392725"/>
            <a:chExt cx="3928925" cy="920275"/>
          </a:xfrm>
        </p:grpSpPr>
        <p:sp>
          <p:nvSpPr>
            <p:cNvPr id="1175" name="Google Shape;1175;p12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6" name="Google Shape;1176;p12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7" name="Google Shape;1177;p12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8" name="Google Shape;1178;p12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9" name="Google Shape;1179;p12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0" name="Google Shape;1180;p12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1" name="Google Shape;1181;p12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2" name="Google Shape;1182;p12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183"/>
        <p:cNvGrpSpPr/>
        <p:nvPr/>
      </p:nvGrpSpPr>
      <p:grpSpPr>
        <a:xfrm>
          <a:off x="0" y="0"/>
          <a:ext cx="0" cy="0"/>
          <a:chOff x="0" y="0"/>
          <a:chExt cx="0" cy="0"/>
        </a:xfrm>
      </p:grpSpPr>
      <p:cxnSp>
        <p:nvCxnSpPr>
          <p:cNvPr id="1184" name="Google Shape;1184;p13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185" name="Google Shape;1185;p13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86" name="Google Shape;1186;p130"/>
          <p:cNvGrpSpPr/>
          <p:nvPr/>
        </p:nvGrpSpPr>
        <p:grpSpPr>
          <a:xfrm>
            <a:off x="287525" y="4854557"/>
            <a:ext cx="634914" cy="148716"/>
            <a:chOff x="1841475" y="2392725"/>
            <a:chExt cx="3928925" cy="920275"/>
          </a:xfrm>
        </p:grpSpPr>
        <p:sp>
          <p:nvSpPr>
            <p:cNvPr id="1187" name="Google Shape;1187;p13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8" name="Google Shape;1188;p13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9" name="Google Shape;1189;p13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0" name="Google Shape;1190;p13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1" name="Google Shape;1191;p13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2" name="Google Shape;1192;p13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3" name="Google Shape;1193;p13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4" name="Google Shape;1194;p13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cxnSp>
        <p:nvCxnSpPr>
          <p:cNvPr id="1195" name="Google Shape;1195;p130"/>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196" name="Google Shape;1196;p13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1197" name="Google Shape;1197;p13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98"/>
        <p:cNvGrpSpPr/>
        <p:nvPr/>
      </p:nvGrpSpPr>
      <p:grpSpPr>
        <a:xfrm>
          <a:off x="0" y="0"/>
          <a:ext cx="0" cy="0"/>
          <a:chOff x="0" y="0"/>
          <a:chExt cx="0" cy="0"/>
        </a:xfrm>
      </p:grpSpPr>
      <p:cxnSp>
        <p:nvCxnSpPr>
          <p:cNvPr id="1199" name="Google Shape;1199;p131"/>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200" name="Google Shape;1200;p131"/>
          <p:cNvGrpSpPr/>
          <p:nvPr/>
        </p:nvGrpSpPr>
        <p:grpSpPr>
          <a:xfrm>
            <a:off x="287525" y="4854557"/>
            <a:ext cx="634914" cy="148716"/>
            <a:chOff x="1841475" y="2392725"/>
            <a:chExt cx="3928925" cy="920275"/>
          </a:xfrm>
        </p:grpSpPr>
        <p:sp>
          <p:nvSpPr>
            <p:cNvPr id="1201" name="Google Shape;1201;p13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2" name="Google Shape;1202;p13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3" name="Google Shape;1203;p13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4" name="Google Shape;1204;p13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5" name="Google Shape;1205;p13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6" name="Google Shape;1206;p13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7" name="Google Shape;1207;p13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8" name="Google Shape;1208;p13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209" name="Google Shape;1209;p13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210" name="Google Shape;1210;p13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211" name="Google Shape;1211;p13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1212" name="Google Shape;1212;p13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213"/>
        <p:cNvGrpSpPr/>
        <p:nvPr/>
      </p:nvGrpSpPr>
      <p:grpSpPr>
        <a:xfrm>
          <a:off x="0" y="0"/>
          <a:ext cx="0" cy="0"/>
          <a:chOff x="0" y="0"/>
          <a:chExt cx="0" cy="0"/>
        </a:xfrm>
      </p:grpSpPr>
      <p:sp>
        <p:nvSpPr>
          <p:cNvPr id="1214" name="Google Shape;1214;p13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0" i="0" u="none" strike="noStrike" cap="none">
                <a:solidFill>
                  <a:srgbClr val="00253E"/>
                </a:solidFill>
                <a:latin typeface="Proxima Nova"/>
                <a:ea typeface="Proxima Nova"/>
                <a:cs typeface="Proxima Nova"/>
                <a:sym typeface="Proxima Nova"/>
              </a:rPr>
              <a:t>Cover w/ Image</a:t>
            </a:r>
            <a:endParaRPr sz="1000" b="0" i="0" u="none" strike="noStrike" cap="none">
              <a:solidFill>
                <a:srgbClr val="00253E"/>
              </a:solidFill>
              <a:latin typeface="Proxima Nova"/>
              <a:ea typeface="Proxima Nova"/>
              <a:cs typeface="Proxima Nova"/>
              <a:sym typeface="Proxima Nova"/>
            </a:endParaRPr>
          </a:p>
        </p:txBody>
      </p:sp>
      <p:cxnSp>
        <p:nvCxnSpPr>
          <p:cNvPr id="1215" name="Google Shape;1215;p132"/>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1216" name="Google Shape;1216;p132"/>
          <p:cNvGrpSpPr/>
          <p:nvPr/>
        </p:nvGrpSpPr>
        <p:grpSpPr>
          <a:xfrm>
            <a:off x="287525" y="4854557"/>
            <a:ext cx="634914" cy="148716"/>
            <a:chOff x="1841475" y="2392725"/>
            <a:chExt cx="3928925" cy="920275"/>
          </a:xfrm>
        </p:grpSpPr>
        <p:sp>
          <p:nvSpPr>
            <p:cNvPr id="1217" name="Google Shape;1217;p13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8" name="Google Shape;1218;p13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9" name="Google Shape;1219;p13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0" name="Google Shape;1220;p13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1" name="Google Shape;1221;p13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2" name="Google Shape;1222;p13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3" name="Google Shape;1223;p13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4" name="Google Shape;1224;p13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225" name="Google Shape;1225;p13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13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1227"/>
        <p:cNvGrpSpPr/>
        <p:nvPr/>
      </p:nvGrpSpPr>
      <p:grpSpPr>
        <a:xfrm>
          <a:off x="0" y="0"/>
          <a:ext cx="0" cy="0"/>
          <a:chOff x="0" y="0"/>
          <a:chExt cx="0" cy="0"/>
        </a:xfrm>
      </p:grpSpPr>
      <p:grpSp>
        <p:nvGrpSpPr>
          <p:cNvPr id="1228" name="Google Shape;1228;p133"/>
          <p:cNvGrpSpPr/>
          <p:nvPr/>
        </p:nvGrpSpPr>
        <p:grpSpPr>
          <a:xfrm>
            <a:off x="287525" y="4854557"/>
            <a:ext cx="634914" cy="148716"/>
            <a:chOff x="1841475" y="2392725"/>
            <a:chExt cx="3928925" cy="920275"/>
          </a:xfrm>
        </p:grpSpPr>
        <p:sp>
          <p:nvSpPr>
            <p:cNvPr id="1229" name="Google Shape;1229;p13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0" name="Google Shape;1230;p13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1" name="Google Shape;1231;p13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2" name="Google Shape;1232;p13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3" name="Google Shape;1233;p13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4" name="Google Shape;1234;p13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5" name="Google Shape;1235;p13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6" name="Google Shape;1236;p13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237" name="Google Shape;1237;p13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238" name="Google Shape;1238;p13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239" name="Google Shape;1239;p133"/>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240" name="Google Shape;1240;p13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241" name="Google Shape;1241;p133"/>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242" name="Google Shape;1242;p13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None/>
            </a:pPr>
            <a:endParaRPr sz="1100" b="0" i="0" u="none" strike="noStrike" cap="none">
              <a:solidFill>
                <a:srgbClr val="00253E"/>
              </a:solidFill>
              <a:latin typeface="Proxima Nova"/>
              <a:ea typeface="Proxima Nova"/>
              <a:cs typeface="Proxima Nova"/>
              <a:sym typeface="Proxima Nova"/>
            </a:endParaRPr>
          </a:p>
        </p:txBody>
      </p:sp>
      <p:sp>
        <p:nvSpPr>
          <p:cNvPr id="1243" name="Google Shape;1243;p13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244" name="Google Shape;1244;p13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245" name="Google Shape;1245;p13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46"/>
        <p:cNvGrpSpPr/>
        <p:nvPr/>
      </p:nvGrpSpPr>
      <p:grpSpPr>
        <a:xfrm>
          <a:off x="0" y="0"/>
          <a:ext cx="0" cy="0"/>
          <a:chOff x="0" y="0"/>
          <a:chExt cx="0" cy="0"/>
        </a:xfrm>
      </p:grpSpPr>
      <p:sp>
        <p:nvSpPr>
          <p:cNvPr id="1247" name="Google Shape;1247;p1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1248" name="Google Shape;1248;p1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249" name="Google Shape;1249;p1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2"/>
        </a:solidFill>
        <a:effectLst/>
      </p:bgPr>
    </p:bg>
    <p:spTree>
      <p:nvGrpSpPr>
        <p:cNvPr id="1" name="Shape 1250"/>
        <p:cNvGrpSpPr/>
        <p:nvPr/>
      </p:nvGrpSpPr>
      <p:grpSpPr>
        <a:xfrm>
          <a:off x="0" y="0"/>
          <a:ext cx="0" cy="0"/>
          <a:chOff x="0" y="0"/>
          <a:chExt cx="0" cy="0"/>
        </a:xfrm>
      </p:grpSpPr>
      <p:pic>
        <p:nvPicPr>
          <p:cNvPr id="1251" name="Google Shape;1251;p135" descr="Process-Pairing-London-01.jpg"/>
          <p:cNvPicPr preferRelativeResize="0"/>
          <p:nvPr/>
        </p:nvPicPr>
        <p:blipFill rotWithShape="1">
          <a:blip r:embed="rId2">
            <a:alphaModFix/>
          </a:blip>
          <a:srcRect l="-9184" t="1905" r="8367" b="13799"/>
          <a:stretch/>
        </p:blipFill>
        <p:spPr>
          <a:xfrm>
            <a:off x="-72000" y="-24"/>
            <a:ext cx="9216000" cy="5143499"/>
          </a:xfrm>
          <a:prstGeom prst="rect">
            <a:avLst/>
          </a:prstGeom>
          <a:noFill/>
          <a:ln>
            <a:noFill/>
          </a:ln>
        </p:spPr>
      </p:pic>
      <p:sp>
        <p:nvSpPr>
          <p:cNvPr id="1252" name="Google Shape;1252;p135"/>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A9DBD6"/>
              </a:solidFill>
              <a:latin typeface="Arial"/>
              <a:ea typeface="Arial"/>
              <a:cs typeface="Arial"/>
              <a:sym typeface="Arial"/>
            </a:endParaRPr>
          </a:p>
        </p:txBody>
      </p:sp>
      <p:pic>
        <p:nvPicPr>
          <p:cNvPr id="1253" name="Google Shape;1253;p135" descr="Pivotal White RGB.eps"/>
          <p:cNvPicPr preferRelativeResize="0"/>
          <p:nvPr/>
        </p:nvPicPr>
        <p:blipFill rotWithShape="1">
          <a:blip r:embed="rId3">
            <a:alphaModFix/>
          </a:blip>
          <a:srcRect/>
          <a:stretch/>
        </p:blipFill>
        <p:spPr>
          <a:xfrm>
            <a:off x="224823" y="515478"/>
            <a:ext cx="2353798" cy="921000"/>
          </a:xfrm>
          <a:prstGeom prst="rect">
            <a:avLst/>
          </a:prstGeom>
          <a:noFill/>
          <a:ln>
            <a:noFill/>
          </a:ln>
        </p:spPr>
      </p:pic>
      <p:cxnSp>
        <p:nvCxnSpPr>
          <p:cNvPr id="1254" name="Google Shape;1254;p135"/>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1255" name="Google Shape;1255;p135"/>
          <p:cNvSpPr txBox="1">
            <a:spLocks noGrp="1"/>
          </p:cNvSpPr>
          <p:nvPr>
            <p:ph type="title"/>
          </p:nvPr>
        </p:nvSpPr>
        <p:spPr>
          <a:xfrm>
            <a:off x="668793" y="1737014"/>
            <a:ext cx="58548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500"/>
              <a:buFont typeface="Arial"/>
              <a:buNone/>
              <a:defRPr sz="3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6" name="Google Shape;1256;p135"/>
          <p:cNvSpPr txBox="1">
            <a:spLocks noGrp="1"/>
          </p:cNvSpPr>
          <p:nvPr>
            <p:ph type="title" idx="2"/>
          </p:nvPr>
        </p:nvSpPr>
        <p:spPr>
          <a:xfrm>
            <a:off x="664750" y="3306697"/>
            <a:ext cx="4278900" cy="14952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135"/>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endParaRPr sz="700" b="0" i="0" u="none" strike="noStrike" cap="none">
              <a:solidFill>
                <a:srgbClr val="D5EDEA"/>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700" b="0" i="0" u="none" strike="noStrike" cap="none">
              <a:solidFill>
                <a:srgbClr val="D5EDEA"/>
              </a:solidFill>
              <a:latin typeface="Proxima Nova"/>
              <a:ea typeface="Proxima Nova"/>
              <a:cs typeface="Proxima Nova"/>
              <a:sym typeface="Proxima Nova"/>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1258"/>
        <p:cNvGrpSpPr/>
        <p:nvPr/>
      </p:nvGrpSpPr>
      <p:grpSpPr>
        <a:xfrm>
          <a:off x="0" y="0"/>
          <a:ext cx="0" cy="0"/>
          <a:chOff x="0" y="0"/>
          <a:chExt cx="0" cy="0"/>
        </a:xfrm>
      </p:grpSpPr>
      <p:sp>
        <p:nvSpPr>
          <p:cNvPr id="1259" name="Google Shape;1259;p136"/>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1260"/>
        <p:cNvGrpSpPr/>
        <p:nvPr/>
      </p:nvGrpSpPr>
      <p:grpSpPr>
        <a:xfrm>
          <a:off x="0" y="0"/>
          <a:ext cx="0" cy="0"/>
          <a:chOff x="0" y="0"/>
          <a:chExt cx="0" cy="0"/>
        </a:xfrm>
      </p:grpSpPr>
      <p:sp>
        <p:nvSpPr>
          <p:cNvPr id="1261" name="Google Shape;1261;p137"/>
          <p:cNvSpPr txBox="1">
            <a:spLocks noGrp="1"/>
          </p:cNvSpPr>
          <p:nvPr>
            <p:ph type="title"/>
          </p:nvPr>
        </p:nvSpPr>
        <p:spPr>
          <a:xfrm>
            <a:off x="398964" y="304800"/>
            <a:ext cx="8346000" cy="6666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1pPr>
            <a:lvl2pPr marR="0" lvl="1" algn="l" rtl="0">
              <a:lnSpc>
                <a:spcPct val="8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8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8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8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8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8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8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8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6"/>
        <p:cNvGrpSpPr/>
        <p:nvPr/>
      </p:nvGrpSpPr>
      <p:grpSpPr>
        <a:xfrm>
          <a:off x="0" y="0"/>
          <a:ext cx="0" cy="0"/>
          <a:chOff x="0" y="0"/>
          <a:chExt cx="0" cy="0"/>
        </a:xfrm>
      </p:grpSpPr>
      <p:sp>
        <p:nvSpPr>
          <p:cNvPr id="167" name="Google Shape;167;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2"/>
        <p:cNvGrpSpPr/>
        <p:nvPr/>
      </p:nvGrpSpPr>
      <p:grpSpPr>
        <a:xfrm>
          <a:off x="0" y="0"/>
          <a:ext cx="0" cy="0"/>
          <a:chOff x="0" y="0"/>
          <a:chExt cx="0" cy="0"/>
        </a:xfrm>
      </p:grpSpPr>
      <p:sp>
        <p:nvSpPr>
          <p:cNvPr id="1263" name="Google Shape;1263;p138"/>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434343"/>
              </a:solidFill>
              <a:latin typeface="Arial"/>
              <a:ea typeface="Arial"/>
              <a:cs typeface="Arial"/>
              <a:sym typeface="Arial"/>
            </a:endParaRPr>
          </a:p>
        </p:txBody>
      </p:sp>
      <p:pic>
        <p:nvPicPr>
          <p:cNvPr id="1264" name="Google Shape;1264;p138"/>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265" name="Google Shape;1265;p138"/>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6" name="Google Shape;1266;p138"/>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267"/>
        <p:cNvGrpSpPr/>
        <p:nvPr/>
      </p:nvGrpSpPr>
      <p:grpSpPr>
        <a:xfrm>
          <a:off x="0" y="0"/>
          <a:ext cx="0" cy="0"/>
          <a:chOff x="0" y="0"/>
          <a:chExt cx="0" cy="0"/>
        </a:xfrm>
      </p:grpSpPr>
      <p:sp>
        <p:nvSpPr>
          <p:cNvPr id="1268" name="Google Shape;1268;p139"/>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434343"/>
              </a:solidFill>
              <a:latin typeface="Arial"/>
              <a:ea typeface="Arial"/>
              <a:cs typeface="Arial"/>
              <a:sym typeface="Arial"/>
            </a:endParaRPr>
          </a:p>
        </p:txBody>
      </p:sp>
      <p:pic>
        <p:nvPicPr>
          <p:cNvPr id="1269" name="Google Shape;1269;p13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270" name="Google Shape;1270;p139"/>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139"/>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72" name="Google Shape;1272;p139"/>
          <p:cNvSpPr txBox="1">
            <a:spLocks noGrp="1"/>
          </p:cNvSpPr>
          <p:nvPr>
            <p:ph type="body" idx="2"/>
          </p:nvPr>
        </p:nvSpPr>
        <p:spPr>
          <a:xfrm>
            <a:off x="365759" y="1254125"/>
            <a:ext cx="8412600" cy="3435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300"/>
              </a:spcBef>
              <a:spcAft>
                <a:spcPts val="0"/>
              </a:spcAft>
              <a:buClr>
                <a:srgbClr val="008674"/>
              </a:buClr>
              <a:buSzPts val="2400"/>
              <a:buFont typeface="Noto Sans Symbols"/>
              <a:buChar char="▪"/>
              <a:defRPr sz="2400" b="0" i="0" u="none" strike="noStrike" cap="none">
                <a:solidFill>
                  <a:srgbClr val="595959"/>
                </a:solidFill>
                <a:latin typeface="Arial"/>
                <a:ea typeface="Arial"/>
                <a:cs typeface="Arial"/>
                <a:sym typeface="Arial"/>
              </a:defRPr>
            </a:lvl1pPr>
            <a:lvl2pPr marL="914400" marR="0" lvl="1" indent="-355600" algn="l" rtl="0">
              <a:lnSpc>
                <a:spcPct val="100000"/>
              </a:lnSpc>
              <a:spcBef>
                <a:spcPts val="300"/>
              </a:spcBef>
              <a:spcAft>
                <a:spcPts val="0"/>
              </a:spcAft>
              <a:buClr>
                <a:srgbClr val="008674"/>
              </a:buClr>
              <a:buSzPts val="2000"/>
              <a:buFont typeface="Helvetica Neue"/>
              <a:buChar char="-"/>
              <a:defRPr sz="2000" b="0" i="0" u="none" strike="noStrike" cap="none">
                <a:solidFill>
                  <a:srgbClr val="595959"/>
                </a:solidFill>
                <a:latin typeface="Arial"/>
                <a:ea typeface="Arial"/>
                <a:cs typeface="Arial"/>
                <a:sym typeface="Arial"/>
              </a:defRPr>
            </a:lvl2pPr>
            <a:lvl3pPr marL="1371600" marR="0" lvl="2" indent="-330200" algn="l" rtl="0">
              <a:lnSpc>
                <a:spcPct val="100000"/>
              </a:lnSpc>
              <a:spcBef>
                <a:spcPts val="300"/>
              </a:spcBef>
              <a:spcAft>
                <a:spcPts val="0"/>
              </a:spcAft>
              <a:buClr>
                <a:srgbClr val="008674"/>
              </a:buClr>
              <a:buSzPts val="1600"/>
              <a:buFont typeface="Arial"/>
              <a:buChar char="•"/>
              <a:defRPr sz="1600" b="0" i="0" u="none" strike="noStrike" cap="none">
                <a:solidFill>
                  <a:srgbClr val="595959"/>
                </a:solidFill>
                <a:latin typeface="Arial"/>
                <a:ea typeface="Arial"/>
                <a:cs typeface="Arial"/>
                <a:sym typeface="Arial"/>
              </a:defRPr>
            </a:lvl3pPr>
            <a:lvl4pPr marL="1828800" marR="0" lvl="3" indent="-317500" algn="l" rtl="0">
              <a:lnSpc>
                <a:spcPct val="100000"/>
              </a:lnSpc>
              <a:spcBef>
                <a:spcPts val="300"/>
              </a:spcBef>
              <a:spcAft>
                <a:spcPts val="0"/>
              </a:spcAft>
              <a:buClr>
                <a:srgbClr val="008674"/>
              </a:buClr>
              <a:buSzPts val="1400"/>
              <a:buFont typeface="Helvetica Neue"/>
              <a:buChar char="-"/>
              <a:defRPr sz="1400" b="0" i="0" u="none" strike="noStrike" cap="none">
                <a:solidFill>
                  <a:srgbClr val="595959"/>
                </a:solidFill>
                <a:latin typeface="Arial"/>
                <a:ea typeface="Arial"/>
                <a:cs typeface="Arial"/>
                <a:sym typeface="Arial"/>
              </a:defRPr>
            </a:lvl4pPr>
            <a:lvl5pPr marL="2286000" marR="0" lvl="4" indent="-317500" algn="l" rtl="0">
              <a:lnSpc>
                <a:spcPct val="100000"/>
              </a:lnSpc>
              <a:spcBef>
                <a:spcPts val="300"/>
              </a:spcBef>
              <a:spcAft>
                <a:spcPts val="0"/>
              </a:spcAft>
              <a:buClr>
                <a:srgbClr val="008674"/>
              </a:buClr>
              <a:buSzPts val="1400"/>
              <a:buFont typeface="Arial"/>
              <a:buChar char="•"/>
              <a:defRPr sz="1400" b="0" i="0" u="none" strike="noStrike" cap="none">
                <a:solidFill>
                  <a:srgbClr val="595959"/>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3"/>
        <p:cNvGrpSpPr/>
        <p:nvPr/>
      </p:nvGrpSpPr>
      <p:grpSpPr>
        <a:xfrm>
          <a:off x="0" y="0"/>
          <a:ext cx="0" cy="0"/>
          <a:chOff x="0" y="0"/>
          <a:chExt cx="0" cy="0"/>
        </a:xfrm>
      </p:grpSpPr>
      <p:sp>
        <p:nvSpPr>
          <p:cNvPr id="1274" name="Google Shape;1274;p1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75" name="Google Shape;1275;p14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276" name="Google Shape;1276;p14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277" name="Google Shape;1277;p1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278"/>
        <p:cNvGrpSpPr/>
        <p:nvPr/>
      </p:nvGrpSpPr>
      <p:grpSpPr>
        <a:xfrm>
          <a:off x="0" y="0"/>
          <a:ext cx="0" cy="0"/>
          <a:chOff x="0" y="0"/>
          <a:chExt cx="0" cy="0"/>
        </a:xfrm>
      </p:grpSpPr>
      <p:sp>
        <p:nvSpPr>
          <p:cNvPr id="1279" name="Google Shape;1279;p14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434343"/>
              </a:solidFill>
              <a:latin typeface="Arial"/>
              <a:ea typeface="Arial"/>
              <a:cs typeface="Arial"/>
              <a:sym typeface="Arial"/>
            </a:endParaRPr>
          </a:p>
        </p:txBody>
      </p:sp>
      <p:pic>
        <p:nvPicPr>
          <p:cNvPr id="1280" name="Google Shape;1280;p141"/>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281" name="Google Shape;1281;p141"/>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1282" name="Google Shape;1282;p141"/>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Main page - multiple levels 1">
  <p:cSld name="Main page - multiple levels 1">
    <p:spTree>
      <p:nvGrpSpPr>
        <p:cNvPr id="1" name="Shape 1283"/>
        <p:cNvGrpSpPr/>
        <p:nvPr/>
      </p:nvGrpSpPr>
      <p:grpSpPr>
        <a:xfrm>
          <a:off x="0" y="0"/>
          <a:ext cx="0" cy="0"/>
          <a:chOff x="0" y="0"/>
          <a:chExt cx="0" cy="0"/>
        </a:xfrm>
      </p:grpSpPr>
      <p:sp>
        <p:nvSpPr>
          <p:cNvPr id="1284" name="Google Shape;1284;p142"/>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434343"/>
              </a:solidFill>
              <a:latin typeface="Arial"/>
              <a:ea typeface="Arial"/>
              <a:cs typeface="Arial"/>
              <a:sym typeface="Arial"/>
            </a:endParaRPr>
          </a:p>
        </p:txBody>
      </p:sp>
      <p:pic>
        <p:nvPicPr>
          <p:cNvPr id="1285" name="Google Shape;1285;p142"/>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286" name="Google Shape;1286;p142"/>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7" name="Google Shape;1287;p142"/>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8774"/>
              </a:buClr>
              <a:buSzPts val="14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88" name="Google Shape;1288;p142"/>
          <p:cNvSpPr txBox="1">
            <a:spLocks noGrp="1"/>
          </p:cNvSpPr>
          <p:nvPr>
            <p:ph type="body" idx="2"/>
          </p:nvPr>
        </p:nvSpPr>
        <p:spPr>
          <a:xfrm>
            <a:off x="289150" y="1214375"/>
            <a:ext cx="7358700" cy="3231000"/>
          </a:xfrm>
          <a:prstGeom prst="rect">
            <a:avLst/>
          </a:prstGeom>
          <a:noFill/>
          <a:ln>
            <a:noFill/>
          </a:ln>
        </p:spPr>
        <p:txBody>
          <a:bodyPr spcFirstLastPara="1" wrap="square" lIns="91425" tIns="91425" rIns="91425" bIns="91425" anchor="t" anchorCtr="0"/>
          <a:lstStyle>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3pPr>
            <a:lvl4pPr marL="1828800" marR="0" lvl="3"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4pPr>
            <a:lvl5pPr marL="2286000" marR="0" lvl="4"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5pPr>
            <a:lvl6pPr marL="2743200" marR="0" lvl="5"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6pPr>
            <a:lvl7pPr marL="3200400" marR="0" lvl="6"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7pPr>
            <a:lvl8pPr marL="3657600" marR="0" lvl="7"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8pPr>
            <a:lvl9pPr marL="4114800" marR="0" lvl="8"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9pPr>
          </a:lstStyle>
          <a:p>
            <a:endParaRPr/>
          </a:p>
        </p:txBody>
      </p:sp>
      <p:sp>
        <p:nvSpPr>
          <p:cNvPr id="1289" name="Google Shape;1289;p142"/>
          <p:cNvSpPr txBox="1"/>
          <p:nvPr/>
        </p:nvSpPr>
        <p:spPr>
          <a:xfrm>
            <a:off x="167107" y="5018448"/>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50" b="0" i="0" u="none" strike="noStrike" cap="none">
                <a:solidFill>
                  <a:srgbClr val="7F7F7F"/>
                </a:solidFill>
                <a:latin typeface="Arial"/>
                <a:ea typeface="Arial"/>
                <a:cs typeface="Arial"/>
                <a:sym typeface="Arial"/>
              </a:rPr>
              <a:t>© 2017 Pivotal Software, Inc.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1290"/>
        <p:cNvGrpSpPr/>
        <p:nvPr/>
      </p:nvGrpSpPr>
      <p:grpSpPr>
        <a:xfrm>
          <a:off x="0" y="0"/>
          <a:ext cx="0" cy="0"/>
          <a:chOff x="0" y="0"/>
          <a:chExt cx="0" cy="0"/>
        </a:xfrm>
      </p:grpSpPr>
      <p:pic>
        <p:nvPicPr>
          <p:cNvPr id="1291" name="Google Shape;1291;p143" descr="IMG_0276.jpg"/>
          <p:cNvPicPr preferRelativeResize="0"/>
          <p:nvPr/>
        </p:nvPicPr>
        <p:blipFill rotWithShape="1">
          <a:blip r:embed="rId2">
            <a:alphaModFix/>
          </a:blip>
          <a:srcRect l="-1871" t="8284" r="9671" b="8284"/>
          <a:stretch/>
        </p:blipFill>
        <p:spPr>
          <a:xfrm>
            <a:off x="614425" y="0"/>
            <a:ext cx="8529600" cy="5141443"/>
          </a:xfrm>
          <a:prstGeom prst="rect">
            <a:avLst/>
          </a:prstGeom>
          <a:noFill/>
          <a:ln>
            <a:noFill/>
          </a:ln>
        </p:spPr>
      </p:pic>
      <p:sp>
        <p:nvSpPr>
          <p:cNvPr id="1292" name="Google Shape;1292;p143"/>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A9DBD6"/>
              </a:solidFill>
              <a:latin typeface="Arial"/>
              <a:ea typeface="Arial"/>
              <a:cs typeface="Arial"/>
              <a:sym typeface="Arial"/>
            </a:endParaRPr>
          </a:p>
        </p:txBody>
      </p:sp>
      <p:cxnSp>
        <p:nvCxnSpPr>
          <p:cNvPr id="1293" name="Google Shape;1293;p14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294" name="Google Shape;1294;p143"/>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95" name="Google Shape;1295;p14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253E"/>
              </a:buClr>
              <a:buSzPts val="600"/>
              <a:buFont typeface="Proxima Nova"/>
              <a:buNone/>
            </a:pPr>
            <a:r>
              <a:rPr lang="en" sz="600" b="0" i="0" u="none" strike="noStrike" cap="none">
                <a:solidFill>
                  <a:srgbClr val="00253E"/>
                </a:solidFill>
                <a:latin typeface="Proxima Nova"/>
                <a:ea typeface="Proxima Nova"/>
                <a:cs typeface="Proxima Nova"/>
                <a:sym typeface="Proxima Nova"/>
              </a:rPr>
              <a:t>© Copyright 2017 Pivotal Software, Inc. All rights Reserved. Version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600" b="0" i="0" u="none" strike="noStrike" cap="none">
              <a:solidFill>
                <a:srgbClr val="00253E"/>
              </a:solidFill>
              <a:latin typeface="Proxima Nova"/>
              <a:ea typeface="Proxima Nova"/>
              <a:cs typeface="Proxima Nova"/>
              <a:sym typeface="Proxima Nova"/>
            </a:endParaRPr>
          </a:p>
        </p:txBody>
      </p:sp>
      <p:grpSp>
        <p:nvGrpSpPr>
          <p:cNvPr id="1296" name="Google Shape;1296;p143"/>
          <p:cNvGrpSpPr/>
          <p:nvPr/>
        </p:nvGrpSpPr>
        <p:grpSpPr>
          <a:xfrm>
            <a:off x="634506" y="819389"/>
            <a:ext cx="1337022" cy="313204"/>
            <a:chOff x="1841475" y="2392725"/>
            <a:chExt cx="3928950" cy="920375"/>
          </a:xfrm>
        </p:grpSpPr>
        <p:sp>
          <p:nvSpPr>
            <p:cNvPr id="1297" name="Google Shape;1297;p143"/>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8" name="Google Shape;1298;p143"/>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9" name="Google Shape;1299;p143"/>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0" name="Google Shape;1300;p143"/>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1" name="Google Shape;1301;p143"/>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2" name="Google Shape;1302;p143"/>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3" name="Google Shape;1303;p143"/>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4" name="Google Shape;1304;p143"/>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305" name="Google Shape;1305;p143"/>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FFFFFF"/>
              </a:buClr>
              <a:buSzPts val="14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A – Blank 1">
  <p:cSld name="A – Blank 1">
    <p:spTree>
      <p:nvGrpSpPr>
        <p:cNvPr id="1" name="Shape 1306"/>
        <p:cNvGrpSpPr/>
        <p:nvPr/>
      </p:nvGrpSpPr>
      <p:grpSpPr>
        <a:xfrm>
          <a:off x="0" y="0"/>
          <a:ext cx="0" cy="0"/>
          <a:chOff x="0" y="0"/>
          <a:chExt cx="0" cy="0"/>
        </a:xfrm>
      </p:grpSpPr>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1307"/>
        <p:cNvGrpSpPr/>
        <p:nvPr/>
      </p:nvGrpSpPr>
      <p:grpSpPr>
        <a:xfrm>
          <a:off x="0" y="0"/>
          <a:ext cx="0" cy="0"/>
          <a:chOff x="0" y="0"/>
          <a:chExt cx="0" cy="0"/>
        </a:xfrm>
      </p:grpSpPr>
      <p:sp>
        <p:nvSpPr>
          <p:cNvPr id="1308" name="Google Shape;1308;p145"/>
          <p:cNvSpPr/>
          <p:nvPr/>
        </p:nvSpPr>
        <p:spPr>
          <a:xfrm>
            <a:off x="4572000" y="0"/>
            <a:ext cx="4572000" cy="51435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434343"/>
              </a:solidFill>
              <a:latin typeface="Arial"/>
              <a:ea typeface="Arial"/>
              <a:cs typeface="Arial"/>
              <a:sym typeface="Arial"/>
            </a:endParaRPr>
          </a:p>
        </p:txBody>
      </p:sp>
      <p:pic>
        <p:nvPicPr>
          <p:cNvPr id="1309" name="Google Shape;1309;p145" descr="Pivotal_White.png"/>
          <p:cNvPicPr preferRelativeResize="0"/>
          <p:nvPr/>
        </p:nvPicPr>
        <p:blipFill rotWithShape="1">
          <a:blip r:embed="rId2">
            <a:alphaModFix/>
          </a:blip>
          <a:srcRect/>
          <a:stretch/>
        </p:blipFill>
        <p:spPr>
          <a:xfrm>
            <a:off x="8286415" y="4854091"/>
            <a:ext cx="711616" cy="173697"/>
          </a:xfrm>
          <a:prstGeom prst="rect">
            <a:avLst/>
          </a:prstGeom>
          <a:noFill/>
          <a:ln>
            <a:noFill/>
          </a:ln>
        </p:spPr>
      </p:pic>
      <p:sp>
        <p:nvSpPr>
          <p:cNvPr id="1310" name="Google Shape;1310;p145"/>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5 – Split w/ Image 1">
  <p:cSld name="5 – Split w/ Image 1">
    <p:spTree>
      <p:nvGrpSpPr>
        <p:cNvPr id="1" name="Shape 1311"/>
        <p:cNvGrpSpPr/>
        <p:nvPr/>
      </p:nvGrpSpPr>
      <p:grpSpPr>
        <a:xfrm>
          <a:off x="0" y="0"/>
          <a:ext cx="0" cy="0"/>
          <a:chOff x="0" y="0"/>
          <a:chExt cx="0" cy="0"/>
        </a:xfrm>
      </p:grpSpPr>
      <p:sp>
        <p:nvSpPr>
          <p:cNvPr id="1312" name="Google Shape;1312;p146"/>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253E"/>
              </a:buClr>
              <a:buSzPts val="1000"/>
              <a:buFont typeface="Proxima Nova"/>
              <a:buNone/>
            </a:pPr>
            <a:r>
              <a:rPr lang="en" sz="1000" b="0" i="0" u="none" strike="noStrike" cap="none">
                <a:solidFill>
                  <a:srgbClr val="00253E"/>
                </a:solidFill>
                <a:latin typeface="Proxima Nova"/>
                <a:ea typeface="Proxima Nova"/>
                <a:cs typeface="Proxima Nova"/>
                <a:sym typeface="Proxima Nova"/>
              </a:rPr>
              <a:t>Cover w/ Image</a:t>
            </a:r>
            <a:endParaRPr sz="1400" b="0" i="0" u="none" strike="noStrike" cap="none">
              <a:solidFill>
                <a:srgbClr val="000000"/>
              </a:solidFill>
              <a:latin typeface="Arial"/>
              <a:ea typeface="Arial"/>
              <a:cs typeface="Arial"/>
              <a:sym typeface="Arial"/>
            </a:endParaRPr>
          </a:p>
        </p:txBody>
      </p:sp>
      <p:cxnSp>
        <p:nvCxnSpPr>
          <p:cNvPr id="1313" name="Google Shape;1313;p146"/>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1314" name="Google Shape;1314;p146"/>
          <p:cNvGrpSpPr/>
          <p:nvPr/>
        </p:nvGrpSpPr>
        <p:grpSpPr>
          <a:xfrm>
            <a:off x="287524" y="4854555"/>
            <a:ext cx="634918" cy="148733"/>
            <a:chOff x="1841475" y="2392725"/>
            <a:chExt cx="3928950" cy="920375"/>
          </a:xfrm>
        </p:grpSpPr>
        <p:sp>
          <p:nvSpPr>
            <p:cNvPr id="1315" name="Google Shape;1315;p146"/>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6" name="Google Shape;1316;p146"/>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7" name="Google Shape;1317;p146"/>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8" name="Google Shape;1318;p146"/>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9" name="Google Shape;1319;p146"/>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0" name="Google Shape;1320;p146"/>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1" name="Google Shape;1321;p146"/>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2" name="Google Shape;1322;p146"/>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323" name="Google Shape;1323;p146"/>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24" name="Google Shape;1324;p14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1325"/>
        <p:cNvGrpSpPr/>
        <p:nvPr/>
      </p:nvGrpSpPr>
      <p:grpSpPr>
        <a:xfrm>
          <a:off x="0" y="0"/>
          <a:ext cx="0" cy="0"/>
          <a:chOff x="0" y="0"/>
          <a:chExt cx="0" cy="0"/>
        </a:xfrm>
      </p:grpSpPr>
      <p:sp>
        <p:nvSpPr>
          <p:cNvPr id="1326" name="Google Shape;1326;p14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327" name="Google Shape;1327;p147"/>
          <p:cNvGrpSpPr/>
          <p:nvPr/>
        </p:nvGrpSpPr>
        <p:grpSpPr>
          <a:xfrm>
            <a:off x="287524" y="4854555"/>
            <a:ext cx="634918" cy="148733"/>
            <a:chOff x="1841475" y="2392725"/>
            <a:chExt cx="3928950" cy="920375"/>
          </a:xfrm>
        </p:grpSpPr>
        <p:sp>
          <p:nvSpPr>
            <p:cNvPr id="1328" name="Google Shape;1328;p147"/>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9" name="Google Shape;1329;p147"/>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0" name="Google Shape;1330;p147"/>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1" name="Google Shape;1331;p147"/>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2" name="Google Shape;1332;p147"/>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3" name="Google Shape;1333;p147"/>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4" name="Google Shape;1334;p147"/>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5" name="Google Shape;1335;p147"/>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336" name="Google Shape;1336;p147"/>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p:cSld name="CUSTOM_3">
    <p:bg>
      <p:bgPr>
        <a:solidFill>
          <a:schemeClr val="lt2"/>
        </a:solidFill>
        <a:effectLst/>
      </p:bgPr>
    </p:bg>
    <p:spTree>
      <p:nvGrpSpPr>
        <p:cNvPr id="1" name="Shape 170"/>
        <p:cNvGrpSpPr/>
        <p:nvPr/>
      </p:nvGrpSpPr>
      <p:grpSpPr>
        <a:xfrm>
          <a:off x="0" y="0"/>
          <a:ext cx="0" cy="0"/>
          <a:chOff x="0" y="0"/>
          <a:chExt cx="0" cy="0"/>
        </a:xfrm>
      </p:grpSpPr>
      <p:pic>
        <p:nvPicPr>
          <p:cNvPr id="171" name="Google Shape;171;p15" descr="Process-Pairing-London-01.jpg"/>
          <p:cNvPicPr preferRelativeResize="0"/>
          <p:nvPr/>
        </p:nvPicPr>
        <p:blipFill rotWithShape="1">
          <a:blip r:embed="rId2">
            <a:alphaModFix/>
          </a:blip>
          <a:srcRect l="-9184" t="1905" r="8367" b="13799"/>
          <a:stretch/>
        </p:blipFill>
        <p:spPr>
          <a:xfrm>
            <a:off x="-72000" y="-24"/>
            <a:ext cx="9216000" cy="5143500"/>
          </a:xfrm>
          <a:prstGeom prst="rect">
            <a:avLst/>
          </a:prstGeom>
          <a:noFill/>
          <a:ln>
            <a:noFill/>
          </a:ln>
        </p:spPr>
      </p:pic>
      <p:sp>
        <p:nvSpPr>
          <p:cNvPr id="172" name="Google Shape;172;p15"/>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pic>
        <p:nvPicPr>
          <p:cNvPr id="173" name="Google Shape;173;p15" descr="Pivotal White RGB.eps"/>
          <p:cNvPicPr preferRelativeResize="0"/>
          <p:nvPr/>
        </p:nvPicPr>
        <p:blipFill rotWithShape="1">
          <a:blip r:embed="rId3">
            <a:alphaModFix/>
          </a:blip>
          <a:srcRect/>
          <a:stretch/>
        </p:blipFill>
        <p:spPr>
          <a:xfrm>
            <a:off x="224823" y="515478"/>
            <a:ext cx="2353800" cy="921000"/>
          </a:xfrm>
          <a:prstGeom prst="rect">
            <a:avLst/>
          </a:prstGeom>
          <a:noFill/>
          <a:ln>
            <a:noFill/>
          </a:ln>
        </p:spPr>
      </p:pic>
      <p:cxnSp>
        <p:nvCxnSpPr>
          <p:cNvPr id="174" name="Google Shape;174;p15"/>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175" name="Google Shape;175;p15"/>
          <p:cNvSpPr txBox="1">
            <a:spLocks noGrp="1"/>
          </p:cNvSpPr>
          <p:nvPr>
            <p:ph type="title"/>
          </p:nvPr>
        </p:nvSpPr>
        <p:spPr>
          <a:xfrm>
            <a:off x="668793" y="1737014"/>
            <a:ext cx="58548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15"/>
          <p:cNvSpPr txBox="1">
            <a:spLocks noGrp="1"/>
          </p:cNvSpPr>
          <p:nvPr>
            <p:ph type="title" idx="2"/>
          </p:nvPr>
        </p:nvSpPr>
        <p:spPr>
          <a:xfrm>
            <a:off x="664750"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15"/>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lvl="0" indent="0" algn="l" rtl="0">
              <a:spcBef>
                <a:spcPts val="0"/>
              </a:spcBef>
              <a:spcAft>
                <a:spcPts val="0"/>
              </a:spcAft>
              <a:buNone/>
            </a:pPr>
            <a:endParaRPr sz="700">
              <a:solidFill>
                <a:schemeClr val="accent1"/>
              </a:solidFill>
              <a:latin typeface="Proxima Nova"/>
              <a:ea typeface="Proxima Nova"/>
              <a:cs typeface="Proxima Nova"/>
              <a:sym typeface="Proxima Nova"/>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1337"/>
        <p:cNvGrpSpPr/>
        <p:nvPr/>
      </p:nvGrpSpPr>
      <p:grpSpPr>
        <a:xfrm>
          <a:off x="0" y="0"/>
          <a:ext cx="0" cy="0"/>
          <a:chOff x="0" y="0"/>
          <a:chExt cx="0" cy="0"/>
        </a:xfrm>
      </p:grpSpPr>
      <p:sp>
        <p:nvSpPr>
          <p:cNvPr id="1338" name="Google Shape;1338;p148"/>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14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339" name="Google Shape;1339;p148"/>
          <p:cNvGrpSpPr/>
          <p:nvPr/>
        </p:nvGrpSpPr>
        <p:grpSpPr>
          <a:xfrm>
            <a:off x="287524" y="4854555"/>
            <a:ext cx="634918" cy="148733"/>
            <a:chOff x="1841475" y="2392725"/>
            <a:chExt cx="3928950" cy="920375"/>
          </a:xfrm>
        </p:grpSpPr>
        <p:sp>
          <p:nvSpPr>
            <p:cNvPr id="1340" name="Google Shape;1340;p148"/>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1" name="Google Shape;1341;p148"/>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2" name="Google Shape;1342;p148"/>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3" name="Google Shape;1343;p148"/>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4" name="Google Shape;1344;p148"/>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5" name="Google Shape;1345;p148"/>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6" name="Google Shape;1346;p148"/>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7" name="Google Shape;1347;p148"/>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cxnSp>
        <p:nvCxnSpPr>
          <p:cNvPr id="1348" name="Google Shape;1348;p148"/>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1349" name="Google Shape;1349;p148"/>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marR="0" lvl="0" algn="ctr" rtl="0">
              <a:lnSpc>
                <a:spcPct val="110000"/>
              </a:lnSpc>
              <a:spcBef>
                <a:spcPts val="0"/>
              </a:spcBef>
              <a:spcAft>
                <a:spcPts val="0"/>
              </a:spcAft>
              <a:buClr>
                <a:srgbClr val="FFFFFF"/>
              </a:buClr>
              <a:buSzPts val="14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 – Design Grid 1">
  <p:cSld name="B – Design Grid 1">
    <p:spTree>
      <p:nvGrpSpPr>
        <p:cNvPr id="1" name="Shape 1350"/>
        <p:cNvGrpSpPr/>
        <p:nvPr/>
      </p:nvGrpSpPr>
      <p:grpSpPr>
        <a:xfrm>
          <a:off x="0" y="0"/>
          <a:ext cx="0" cy="0"/>
          <a:chOff x="0" y="0"/>
          <a:chExt cx="0" cy="0"/>
        </a:xfrm>
      </p:grpSpPr>
      <p:pic>
        <p:nvPicPr>
          <p:cNvPr id="1351" name="Google Shape;1351;p149"/>
          <p:cNvPicPr preferRelativeResize="0"/>
          <p:nvPr/>
        </p:nvPicPr>
        <p:blipFill rotWithShape="1">
          <a:blip r:embed="rId2">
            <a:alphaModFix/>
          </a:blip>
          <a:srcRect/>
          <a:stretch/>
        </p:blipFill>
        <p:spPr>
          <a:xfrm>
            <a:off x="0" y="0"/>
            <a:ext cx="9144000" cy="5122487"/>
          </a:xfrm>
          <a:prstGeom prst="rect">
            <a:avLst/>
          </a:prstGeom>
          <a:noFill/>
          <a:ln>
            <a:noFill/>
          </a:ln>
        </p:spPr>
      </p:pic>
      <p:sp>
        <p:nvSpPr>
          <p:cNvPr id="1352" name="Google Shape;1352;p14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353" name="Google Shape;1353;p149"/>
          <p:cNvGrpSpPr/>
          <p:nvPr/>
        </p:nvGrpSpPr>
        <p:grpSpPr>
          <a:xfrm>
            <a:off x="287524" y="4854555"/>
            <a:ext cx="634918" cy="148733"/>
            <a:chOff x="1841475" y="2392725"/>
            <a:chExt cx="3928950" cy="920375"/>
          </a:xfrm>
        </p:grpSpPr>
        <p:sp>
          <p:nvSpPr>
            <p:cNvPr id="1354" name="Google Shape;1354;p149"/>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5" name="Google Shape;1355;p149"/>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6" name="Google Shape;1356;p149"/>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7" name="Google Shape;1357;p149"/>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8" name="Google Shape;1358;p149"/>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9" name="Google Shape;1359;p149"/>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0" name="Google Shape;1360;p149"/>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1" name="Google Shape;1361;p149"/>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_ Blank logo">
  <p:cSld name="1_ Blank logo">
    <p:spTree>
      <p:nvGrpSpPr>
        <p:cNvPr id="1" name="Shape 1362"/>
        <p:cNvGrpSpPr/>
        <p:nvPr/>
      </p:nvGrpSpPr>
      <p:grpSpPr>
        <a:xfrm>
          <a:off x="0" y="0"/>
          <a:ext cx="0" cy="0"/>
          <a:chOff x="0" y="0"/>
          <a:chExt cx="0" cy="0"/>
        </a:xfrm>
      </p:grpSpPr>
      <p:sp>
        <p:nvSpPr>
          <p:cNvPr id="1363" name="Google Shape;1363;p150"/>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364" name="Google Shape;1364;p150"/>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434343"/>
              </a:solidFill>
              <a:latin typeface="Arial"/>
              <a:ea typeface="Arial"/>
              <a:cs typeface="Arial"/>
              <a:sym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2_Main Page">
  <p:cSld name="2_Main Page">
    <p:spTree>
      <p:nvGrpSpPr>
        <p:cNvPr id="1" name="Shape 1365"/>
        <p:cNvGrpSpPr/>
        <p:nvPr/>
      </p:nvGrpSpPr>
      <p:grpSpPr>
        <a:xfrm>
          <a:off x="0" y="0"/>
          <a:ext cx="0" cy="0"/>
          <a:chOff x="0" y="0"/>
          <a:chExt cx="0" cy="0"/>
        </a:xfrm>
      </p:grpSpPr>
      <p:sp>
        <p:nvSpPr>
          <p:cNvPr id="1366" name="Google Shape;1366;p151"/>
          <p:cNvSpPr txBox="1">
            <a:spLocks noGrp="1"/>
          </p:cNvSpPr>
          <p:nvPr>
            <p:ph type="title"/>
          </p:nvPr>
        </p:nvSpPr>
        <p:spPr>
          <a:xfrm>
            <a:off x="6172200" y="149918"/>
            <a:ext cx="2919000" cy="474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8774"/>
              </a:buClr>
              <a:buSzPts val="1400"/>
              <a:buFont typeface="Arial"/>
              <a:buNone/>
              <a:defRPr sz="24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67" name="Google Shape;1367;p151"/>
          <p:cNvSpPr txBox="1">
            <a:spLocks noGrp="1"/>
          </p:cNvSpPr>
          <p:nvPr>
            <p:ph type="body" idx="1"/>
          </p:nvPr>
        </p:nvSpPr>
        <p:spPr>
          <a:xfrm>
            <a:off x="6172572" y="624363"/>
            <a:ext cx="2918700" cy="28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15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434343"/>
              </a:solidFill>
              <a:latin typeface="Arial"/>
              <a:ea typeface="Arial"/>
              <a:cs typeface="Arial"/>
              <a:sym typeface="Arial"/>
            </a:endParaRPr>
          </a:p>
        </p:txBody>
      </p:sp>
      <p:sp>
        <p:nvSpPr>
          <p:cNvPr id="1369" name="Google Shape;1369;p151"/>
          <p:cNvSpPr>
            <a:spLocks noGrp="1"/>
          </p:cNvSpPr>
          <p:nvPr>
            <p:ph type="pic" idx="2"/>
          </p:nvPr>
        </p:nvSpPr>
        <p:spPr>
          <a:xfrm>
            <a:off x="0" y="-2286"/>
            <a:ext cx="6099000" cy="5148000"/>
          </a:xfrm>
          <a:prstGeom prst="rect">
            <a:avLst/>
          </a:prstGeom>
          <a:solidFill>
            <a:srgbClr val="383838"/>
          </a:solid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151"/>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71"/>
        <p:cNvGrpSpPr/>
        <p:nvPr/>
      </p:nvGrpSpPr>
      <p:grpSpPr>
        <a:xfrm>
          <a:off x="0" y="0"/>
          <a:ext cx="0" cy="0"/>
          <a:chOff x="0" y="0"/>
          <a:chExt cx="0" cy="0"/>
        </a:xfrm>
      </p:grpSpPr>
      <p:sp>
        <p:nvSpPr>
          <p:cNvPr id="1372" name="Google Shape;1372;p152"/>
          <p:cNvSpPr/>
          <p:nvPr/>
        </p:nvSpPr>
        <p:spPr>
          <a:xfrm>
            <a:off x="0" y="0"/>
            <a:ext cx="9144000" cy="5143500"/>
          </a:xfrm>
          <a:prstGeom prst="rect">
            <a:avLst/>
          </a:prstGeom>
          <a:solidFill>
            <a:schemeClr val="lt2"/>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434343"/>
              </a:solidFill>
              <a:latin typeface="Arial"/>
              <a:ea typeface="Arial"/>
              <a:cs typeface="Arial"/>
              <a:sym typeface="Arial"/>
            </a:endParaRPr>
          </a:p>
        </p:txBody>
      </p:sp>
      <p:sp>
        <p:nvSpPr>
          <p:cNvPr id="1373" name="Google Shape;1373;p152"/>
          <p:cNvSpPr txBox="1">
            <a:spLocks noGrp="1"/>
          </p:cNvSpPr>
          <p:nvPr>
            <p:ph type="title"/>
          </p:nvPr>
        </p:nvSpPr>
        <p:spPr>
          <a:xfrm>
            <a:off x="0" y="373780"/>
            <a:ext cx="9144000" cy="300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74" name="Google Shape;1374;p152"/>
          <p:cNvSpPr txBox="1">
            <a:spLocks noGrp="1"/>
          </p:cNvSpPr>
          <p:nvPr>
            <p:ph type="body" idx="1"/>
          </p:nvPr>
        </p:nvSpPr>
        <p:spPr>
          <a:xfrm>
            <a:off x="1042147" y="1770529"/>
            <a:ext cx="7059600" cy="1377600"/>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375" name="Google Shape;1375;p152" descr="Pattern1.png"/>
          <p:cNvPicPr preferRelativeResize="0"/>
          <p:nvPr/>
        </p:nvPicPr>
        <p:blipFill rotWithShape="1">
          <a:blip r:embed="rId2">
            <a:alphaModFix/>
          </a:blip>
          <a:srcRect/>
          <a:stretch/>
        </p:blipFill>
        <p:spPr>
          <a:xfrm>
            <a:off x="0" y="0"/>
            <a:ext cx="9144000" cy="5138357"/>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1376"/>
        <p:cNvGrpSpPr/>
        <p:nvPr/>
      </p:nvGrpSpPr>
      <p:grpSpPr>
        <a:xfrm>
          <a:off x="0" y="0"/>
          <a:ext cx="0" cy="0"/>
          <a:chOff x="0" y="0"/>
          <a:chExt cx="0" cy="0"/>
        </a:xfrm>
      </p:grpSpPr>
      <p:sp>
        <p:nvSpPr>
          <p:cNvPr id="1377" name="Google Shape;1377;p153"/>
          <p:cNvSpPr txBox="1">
            <a:spLocks noGrp="1"/>
          </p:cNvSpPr>
          <p:nvPr>
            <p:ph type="title"/>
          </p:nvPr>
        </p:nvSpPr>
        <p:spPr>
          <a:xfrm>
            <a:off x="113722" y="149918"/>
            <a:ext cx="8796900" cy="474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8774"/>
              </a:buClr>
              <a:buSzPts val="14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78" name="Google Shape;1378;p153"/>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379" name="Google Shape;1379;p153"/>
          <p:cNvSpPr txBox="1">
            <a:spLocks noGrp="1"/>
          </p:cNvSpPr>
          <p:nvPr>
            <p:ph type="body" idx="1"/>
          </p:nvPr>
        </p:nvSpPr>
        <p:spPr>
          <a:xfrm>
            <a:off x="114300" y="624363"/>
            <a:ext cx="8796300" cy="28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83DA"/>
              </a:buClr>
              <a:buSzPts val="1400"/>
              <a:buFont typeface="Arial"/>
              <a:buNone/>
              <a:defRPr sz="1800" b="0" i="0" u="none" strike="noStrike" cap="none">
                <a:solidFill>
                  <a:srgbClr val="0083DA"/>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153"/>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434343"/>
              </a:solidFill>
              <a:latin typeface="Arial"/>
              <a:ea typeface="Arial"/>
              <a:cs typeface="Arial"/>
              <a:sym typeface="Arial"/>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1381"/>
        <p:cNvGrpSpPr/>
        <p:nvPr/>
      </p:nvGrpSpPr>
      <p:grpSpPr>
        <a:xfrm>
          <a:off x="0" y="0"/>
          <a:ext cx="0" cy="0"/>
          <a:chOff x="0" y="0"/>
          <a:chExt cx="0" cy="0"/>
        </a:xfrm>
      </p:grpSpPr>
      <p:pic>
        <p:nvPicPr>
          <p:cNvPr id="1382" name="Google Shape;1382;p154"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383" name="Google Shape;1383;p154"/>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3 – Standard">
  <p:cSld name="Title Slide_5">
    <p:spTree>
      <p:nvGrpSpPr>
        <p:cNvPr id="1" name="Shape 1385"/>
        <p:cNvGrpSpPr/>
        <p:nvPr/>
      </p:nvGrpSpPr>
      <p:grpSpPr>
        <a:xfrm>
          <a:off x="0" y="0"/>
          <a:ext cx="0" cy="0"/>
          <a:chOff x="0" y="0"/>
          <a:chExt cx="0" cy="0"/>
        </a:xfrm>
      </p:grpSpPr>
      <p:sp>
        <p:nvSpPr>
          <p:cNvPr id="1386" name="Google Shape;1386;p15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7" name="Google Shape;1387;p156"/>
          <p:cNvGrpSpPr/>
          <p:nvPr/>
        </p:nvGrpSpPr>
        <p:grpSpPr>
          <a:xfrm>
            <a:off x="287525" y="4854557"/>
            <a:ext cx="634914" cy="148716"/>
            <a:chOff x="1841475" y="2392725"/>
            <a:chExt cx="3928925" cy="920275"/>
          </a:xfrm>
        </p:grpSpPr>
        <p:sp>
          <p:nvSpPr>
            <p:cNvPr id="1388" name="Google Shape;1388;p15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5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15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15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15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5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15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15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6" name="Google Shape;1396;p15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1397"/>
        <p:cNvGrpSpPr/>
        <p:nvPr/>
      </p:nvGrpSpPr>
      <p:grpSpPr>
        <a:xfrm>
          <a:off x="0" y="0"/>
          <a:ext cx="0" cy="0"/>
          <a:chOff x="0" y="0"/>
          <a:chExt cx="0" cy="0"/>
        </a:xfrm>
      </p:grpSpPr>
      <p:sp>
        <p:nvSpPr>
          <p:cNvPr id="1398" name="Google Shape;1398;p157"/>
          <p:cNvSpPr txBox="1">
            <a:spLocks noGrp="1"/>
          </p:cNvSpPr>
          <p:nvPr>
            <p:ph type="title"/>
          </p:nvPr>
        </p:nvSpPr>
        <p:spPr>
          <a:xfrm>
            <a:off x="113722" y="149918"/>
            <a:ext cx="8796900" cy="4743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99" name="Google Shape;1399;p157"/>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400" name="Google Shape;1400;p157"/>
          <p:cNvSpPr txBox="1">
            <a:spLocks noGrp="1"/>
          </p:cNvSpPr>
          <p:nvPr>
            <p:ph type="body" idx="1"/>
          </p:nvPr>
        </p:nvSpPr>
        <p:spPr>
          <a:xfrm>
            <a:off x="114300" y="624363"/>
            <a:ext cx="8796300" cy="28860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1401"/>
        <p:cNvGrpSpPr/>
        <p:nvPr/>
      </p:nvGrpSpPr>
      <p:grpSpPr>
        <a:xfrm>
          <a:off x="0" y="0"/>
          <a:ext cx="0" cy="0"/>
          <a:chOff x="0" y="0"/>
          <a:chExt cx="0" cy="0"/>
        </a:xfrm>
      </p:grpSpPr>
      <p:pic>
        <p:nvPicPr>
          <p:cNvPr id="1402" name="Google Shape;1402;p158"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403" name="Google Shape;1403;p158"/>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404" name="Google Shape;1404;p158"/>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405" name="Google Shape;1405;p158"/>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158"/>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158"/>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1408" name="Google Shape;1408;p158"/>
          <p:cNvGrpSpPr/>
          <p:nvPr/>
        </p:nvGrpSpPr>
        <p:grpSpPr>
          <a:xfrm>
            <a:off x="634507" y="819387"/>
            <a:ext cx="1337013" cy="313170"/>
            <a:chOff x="1841475" y="2392725"/>
            <a:chExt cx="3928925" cy="920275"/>
          </a:xfrm>
        </p:grpSpPr>
        <p:sp>
          <p:nvSpPr>
            <p:cNvPr id="1409" name="Google Shape;1409;p15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5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5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5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5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5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15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15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178"/>
        <p:cNvGrpSpPr/>
        <p:nvPr/>
      </p:nvGrpSpPr>
      <p:grpSpPr>
        <a:xfrm>
          <a:off x="0" y="0"/>
          <a:ext cx="0" cy="0"/>
          <a:chOff x="0" y="0"/>
          <a:chExt cx="0" cy="0"/>
        </a:xfrm>
      </p:grpSpPr>
      <p:sp>
        <p:nvSpPr>
          <p:cNvPr id="179" name="Google Shape;179;p16"/>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900" b="0" i="0" u="none" strike="noStrike" cap="none">
                <a:solidFill>
                  <a:srgbClr val="A5A5A5"/>
                </a:solidFill>
                <a:latin typeface="Arial"/>
                <a:ea typeface="Arial"/>
                <a:cs typeface="Arial"/>
                <a:sym typeface="Arial"/>
              </a:defRPr>
            </a:lvl1pPr>
            <a:lvl2pPr marL="0" marR="0" lvl="1" indent="0" algn="l" rtl="0">
              <a:spcBef>
                <a:spcPts val="0"/>
              </a:spcBef>
              <a:buNone/>
              <a:defRPr sz="900" b="0" i="0" u="none" strike="noStrike" cap="none">
                <a:solidFill>
                  <a:srgbClr val="A5A5A5"/>
                </a:solidFill>
                <a:latin typeface="Arial"/>
                <a:ea typeface="Arial"/>
                <a:cs typeface="Arial"/>
                <a:sym typeface="Arial"/>
              </a:defRPr>
            </a:lvl2pPr>
            <a:lvl3pPr marL="0" marR="0" lvl="2" indent="0" algn="l" rtl="0">
              <a:spcBef>
                <a:spcPts val="0"/>
              </a:spcBef>
              <a:buNone/>
              <a:defRPr sz="900" b="0" i="0" u="none" strike="noStrike" cap="none">
                <a:solidFill>
                  <a:srgbClr val="A5A5A5"/>
                </a:solidFill>
                <a:latin typeface="Arial"/>
                <a:ea typeface="Arial"/>
                <a:cs typeface="Arial"/>
                <a:sym typeface="Arial"/>
              </a:defRPr>
            </a:lvl3pPr>
            <a:lvl4pPr marL="0" marR="0" lvl="3" indent="0" algn="l" rtl="0">
              <a:spcBef>
                <a:spcPts val="0"/>
              </a:spcBef>
              <a:buNone/>
              <a:defRPr sz="900" b="0" i="0" u="none" strike="noStrike" cap="none">
                <a:solidFill>
                  <a:srgbClr val="A5A5A5"/>
                </a:solidFill>
                <a:latin typeface="Arial"/>
                <a:ea typeface="Arial"/>
                <a:cs typeface="Arial"/>
                <a:sym typeface="Arial"/>
              </a:defRPr>
            </a:lvl4pPr>
            <a:lvl5pPr marL="0" marR="0" lvl="4" indent="0" algn="l" rtl="0">
              <a:spcBef>
                <a:spcPts val="0"/>
              </a:spcBef>
              <a:buNone/>
              <a:defRPr sz="900" b="0" i="0" u="none" strike="noStrike" cap="none">
                <a:solidFill>
                  <a:srgbClr val="A5A5A5"/>
                </a:solidFill>
                <a:latin typeface="Arial"/>
                <a:ea typeface="Arial"/>
                <a:cs typeface="Arial"/>
                <a:sym typeface="Arial"/>
              </a:defRPr>
            </a:lvl5pPr>
            <a:lvl6pPr marL="0" marR="0" lvl="5" indent="0" algn="l" rtl="0">
              <a:spcBef>
                <a:spcPts val="0"/>
              </a:spcBef>
              <a:buNone/>
              <a:defRPr sz="900" b="0" i="0" u="none" strike="noStrike" cap="none">
                <a:solidFill>
                  <a:srgbClr val="A5A5A5"/>
                </a:solidFill>
                <a:latin typeface="Arial"/>
                <a:ea typeface="Arial"/>
                <a:cs typeface="Arial"/>
                <a:sym typeface="Arial"/>
              </a:defRPr>
            </a:lvl6pPr>
            <a:lvl7pPr marL="0" marR="0" lvl="6" indent="0" algn="l" rtl="0">
              <a:spcBef>
                <a:spcPts val="0"/>
              </a:spcBef>
              <a:buNone/>
              <a:defRPr sz="900" b="0" i="0" u="none" strike="noStrike" cap="none">
                <a:solidFill>
                  <a:srgbClr val="A5A5A5"/>
                </a:solidFill>
                <a:latin typeface="Arial"/>
                <a:ea typeface="Arial"/>
                <a:cs typeface="Arial"/>
                <a:sym typeface="Arial"/>
              </a:defRPr>
            </a:lvl7pPr>
            <a:lvl8pPr marL="0" marR="0" lvl="7" indent="0" algn="l" rtl="0">
              <a:spcBef>
                <a:spcPts val="0"/>
              </a:spcBef>
              <a:buNone/>
              <a:defRPr sz="900" b="0" i="0" u="none" strike="noStrike" cap="none">
                <a:solidFill>
                  <a:srgbClr val="A5A5A5"/>
                </a:solidFill>
                <a:latin typeface="Arial"/>
                <a:ea typeface="Arial"/>
                <a:cs typeface="Arial"/>
                <a:sym typeface="Arial"/>
              </a:defRPr>
            </a:lvl8pPr>
            <a:lvl9pPr marL="0" marR="0" lvl="8" indent="0" algn="l" rtl="0">
              <a:spcBef>
                <a:spcPts val="0"/>
              </a:spcBef>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grpSp>
        <p:nvGrpSpPr>
          <p:cNvPr id="180" name="Google Shape;180;p16"/>
          <p:cNvGrpSpPr/>
          <p:nvPr/>
        </p:nvGrpSpPr>
        <p:grpSpPr>
          <a:xfrm>
            <a:off x="-1111575" y="625800"/>
            <a:ext cx="10255600" cy="4046475"/>
            <a:chOff x="-1025975" y="702413"/>
            <a:chExt cx="10255600" cy="3886730"/>
          </a:xfrm>
        </p:grpSpPr>
        <p:sp>
          <p:nvSpPr>
            <p:cNvPr id="181" name="Google Shape;181;p16"/>
            <p:cNvSpPr/>
            <p:nvPr/>
          </p:nvSpPr>
          <p:spPr>
            <a:xfrm>
              <a:off x="-1025975" y="702413"/>
              <a:ext cx="7626600" cy="3882600"/>
            </a:xfrm>
            <a:prstGeom prst="chevron">
              <a:avLst>
                <a:gd name="adj" fmla="val 16336"/>
              </a:avLst>
            </a:prstGeom>
            <a:solidFill>
              <a:srgbClr val="1AB9A5">
                <a:alpha val="1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6094925" y="706544"/>
              <a:ext cx="3134700" cy="3882600"/>
            </a:xfrm>
            <a:prstGeom prst="chevron">
              <a:avLst>
                <a:gd name="adj" fmla="val 20419"/>
              </a:avLst>
            </a:prstGeom>
            <a:solidFill>
              <a:srgbClr val="E5F1FA">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6"/>
          <p:cNvSpPr/>
          <p:nvPr/>
        </p:nvSpPr>
        <p:spPr>
          <a:xfrm>
            <a:off x="-1252906" y="627675"/>
            <a:ext cx="1215300" cy="40542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1417"/>
        <p:cNvGrpSpPr/>
        <p:nvPr/>
      </p:nvGrpSpPr>
      <p:grpSpPr>
        <a:xfrm>
          <a:off x="0" y="0"/>
          <a:ext cx="0" cy="0"/>
          <a:chOff x="0" y="0"/>
          <a:chExt cx="0" cy="0"/>
        </a:xfrm>
      </p:grpSpPr>
      <p:sp>
        <p:nvSpPr>
          <p:cNvPr id="1418" name="Google Shape;1418;p159"/>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FFFFFF"/>
              </a:buClr>
              <a:buSzPts val="12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19" name="Google Shape;1419;p159"/>
          <p:cNvSpPr txBox="1">
            <a:spLocks noGrp="1"/>
          </p:cNvSpPr>
          <p:nvPr>
            <p:ph type="title" idx="2"/>
          </p:nvPr>
        </p:nvSpPr>
        <p:spPr>
          <a:xfrm>
            <a:off x="668800" y="2365150"/>
            <a:ext cx="7796700" cy="1702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420" name="Google Shape;1420;p159"/>
          <p:cNvGrpSpPr/>
          <p:nvPr/>
        </p:nvGrpSpPr>
        <p:grpSpPr>
          <a:xfrm>
            <a:off x="287525" y="4854557"/>
            <a:ext cx="634914" cy="148716"/>
            <a:chOff x="1841475" y="2392725"/>
            <a:chExt cx="3928925" cy="920275"/>
          </a:xfrm>
        </p:grpSpPr>
        <p:sp>
          <p:nvSpPr>
            <p:cNvPr id="1421" name="Google Shape;1421;p15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15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15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5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5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5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15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15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29" name="Google Shape;1429;p159"/>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1430"/>
        <p:cNvGrpSpPr/>
        <p:nvPr/>
      </p:nvGrpSpPr>
      <p:grpSpPr>
        <a:xfrm>
          <a:off x="0" y="0"/>
          <a:ext cx="0" cy="0"/>
          <a:chOff x="0" y="0"/>
          <a:chExt cx="0" cy="0"/>
        </a:xfrm>
      </p:grpSpPr>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1431"/>
        <p:cNvGrpSpPr/>
        <p:nvPr/>
      </p:nvGrpSpPr>
      <p:grpSpPr>
        <a:xfrm>
          <a:off x="0" y="0"/>
          <a:ext cx="0" cy="0"/>
          <a:chOff x="0" y="0"/>
          <a:chExt cx="0" cy="0"/>
        </a:xfrm>
      </p:grpSpPr>
      <p:sp>
        <p:nvSpPr>
          <p:cNvPr id="1432" name="Google Shape;1432;p16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433" name="Google Shape;1433;p161"/>
          <p:cNvGrpSpPr/>
          <p:nvPr/>
        </p:nvGrpSpPr>
        <p:grpSpPr>
          <a:xfrm>
            <a:off x="287525" y="4854557"/>
            <a:ext cx="634914" cy="148716"/>
            <a:chOff x="1841475" y="2392725"/>
            <a:chExt cx="3928925" cy="920275"/>
          </a:xfrm>
        </p:grpSpPr>
        <p:sp>
          <p:nvSpPr>
            <p:cNvPr id="1434" name="Google Shape;1434;p16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16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16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16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6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6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6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16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2" name="Google Shape;1442;p161"/>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43" name="Google Shape;1443;p161"/>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444" name="Google Shape;1444;p161"/>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445" name="Google Shape;1445;p161"/>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1446" name="Google Shape;1446;p161"/>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1447"/>
        <p:cNvGrpSpPr/>
        <p:nvPr/>
      </p:nvGrpSpPr>
      <p:grpSpPr>
        <a:xfrm>
          <a:off x="0" y="0"/>
          <a:ext cx="0" cy="0"/>
          <a:chOff x="0" y="0"/>
          <a:chExt cx="0" cy="0"/>
        </a:xfrm>
      </p:grpSpPr>
      <p:pic>
        <p:nvPicPr>
          <p:cNvPr id="1448" name="Google Shape;1448;p162"/>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1449" name="Google Shape;1449;p16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450" name="Google Shape;1450;p162"/>
          <p:cNvGrpSpPr/>
          <p:nvPr/>
        </p:nvGrpSpPr>
        <p:grpSpPr>
          <a:xfrm>
            <a:off x="287525" y="4854557"/>
            <a:ext cx="634914" cy="148716"/>
            <a:chOff x="1841475" y="2392725"/>
            <a:chExt cx="3928925" cy="920275"/>
          </a:xfrm>
        </p:grpSpPr>
        <p:sp>
          <p:nvSpPr>
            <p:cNvPr id="1451" name="Google Shape;1451;p16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6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6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16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6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6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6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6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1459"/>
        <p:cNvGrpSpPr/>
        <p:nvPr/>
      </p:nvGrpSpPr>
      <p:grpSpPr>
        <a:xfrm>
          <a:off x="0" y="0"/>
          <a:ext cx="0" cy="0"/>
          <a:chOff x="0" y="0"/>
          <a:chExt cx="0" cy="0"/>
        </a:xfrm>
      </p:grpSpPr>
      <p:sp>
        <p:nvSpPr>
          <p:cNvPr id="1460" name="Google Shape;1460;p16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461" name="Google Shape;1461;p163"/>
          <p:cNvGrpSpPr/>
          <p:nvPr/>
        </p:nvGrpSpPr>
        <p:grpSpPr>
          <a:xfrm>
            <a:off x="287525" y="4854557"/>
            <a:ext cx="634914" cy="148716"/>
            <a:chOff x="1841475" y="2392725"/>
            <a:chExt cx="3928925" cy="920275"/>
          </a:xfrm>
        </p:grpSpPr>
        <p:sp>
          <p:nvSpPr>
            <p:cNvPr id="1462" name="Google Shape;1462;p16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16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16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6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6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6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6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6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470"/>
        <p:cNvGrpSpPr/>
        <p:nvPr/>
      </p:nvGrpSpPr>
      <p:grpSpPr>
        <a:xfrm>
          <a:off x="0" y="0"/>
          <a:ext cx="0" cy="0"/>
          <a:chOff x="0" y="0"/>
          <a:chExt cx="0" cy="0"/>
        </a:xfrm>
      </p:grpSpPr>
      <p:grpSp>
        <p:nvGrpSpPr>
          <p:cNvPr id="1471" name="Google Shape;1471;p164"/>
          <p:cNvGrpSpPr/>
          <p:nvPr/>
        </p:nvGrpSpPr>
        <p:grpSpPr>
          <a:xfrm>
            <a:off x="287525" y="4854557"/>
            <a:ext cx="634914" cy="148716"/>
            <a:chOff x="1841475" y="2392725"/>
            <a:chExt cx="3928925" cy="920275"/>
          </a:xfrm>
        </p:grpSpPr>
        <p:sp>
          <p:nvSpPr>
            <p:cNvPr id="1472" name="Google Shape;1472;p16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6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6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6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6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6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6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6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0" name="Google Shape;1480;p16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481" name="Google Shape;1481;p16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482" name="Google Shape;1482;p164"/>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483" name="Google Shape;1483;p164"/>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484" name="Google Shape;1484;p164"/>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485" name="Google Shape;1485;p164"/>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rgbClr val="000000"/>
              </a:buClr>
              <a:buSzPts val="1100"/>
              <a:buFont typeface="Arial"/>
              <a:buNone/>
            </a:pPr>
            <a:endParaRPr sz="1100" b="0" i="0" u="none" strike="noStrike" cap="none">
              <a:solidFill>
                <a:schemeClr val="dk1"/>
              </a:solidFill>
              <a:latin typeface="Proxima Nova"/>
              <a:ea typeface="Proxima Nova"/>
              <a:cs typeface="Proxima Nova"/>
              <a:sym typeface="Proxima Nova"/>
            </a:endParaRPr>
          </a:p>
        </p:txBody>
      </p:sp>
      <p:sp>
        <p:nvSpPr>
          <p:cNvPr id="1486" name="Google Shape;1486;p164"/>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487" name="Google Shape;1487;p164"/>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488" name="Google Shape;1488;p164"/>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0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2 – Intro">
  <p:cSld name="Intro_1">
    <p:spTree>
      <p:nvGrpSpPr>
        <p:cNvPr id="1" name="Shape 1489"/>
        <p:cNvGrpSpPr/>
        <p:nvPr/>
      </p:nvGrpSpPr>
      <p:grpSpPr>
        <a:xfrm>
          <a:off x="0" y="0"/>
          <a:ext cx="0" cy="0"/>
          <a:chOff x="0" y="0"/>
          <a:chExt cx="0" cy="0"/>
        </a:xfrm>
      </p:grpSpPr>
      <p:sp>
        <p:nvSpPr>
          <p:cNvPr id="1490" name="Google Shape;1490;p165"/>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65"/>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1492" name="Google Shape;1492;p165"/>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493" name="Google Shape;1493;p165"/>
          <p:cNvGrpSpPr/>
          <p:nvPr/>
        </p:nvGrpSpPr>
        <p:grpSpPr>
          <a:xfrm>
            <a:off x="287525" y="4854557"/>
            <a:ext cx="634914" cy="148716"/>
            <a:chOff x="1841475" y="2392725"/>
            <a:chExt cx="3928925" cy="920275"/>
          </a:xfrm>
        </p:grpSpPr>
        <p:sp>
          <p:nvSpPr>
            <p:cNvPr id="1494" name="Google Shape;1494;p16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6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6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16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6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6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6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16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502" name="Google Shape;1502;p165"/>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1503" name="Google Shape;1503;p165"/>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4" name="Google Shape;1504;p165"/>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2000"/>
              </a:spcBef>
              <a:spcAft>
                <a:spcPts val="2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1508"/>
        <p:cNvGrpSpPr/>
        <p:nvPr/>
      </p:nvGrpSpPr>
      <p:grpSpPr>
        <a:xfrm>
          <a:off x="0" y="0"/>
          <a:ext cx="0" cy="0"/>
          <a:chOff x="0" y="0"/>
          <a:chExt cx="0" cy="0"/>
        </a:xfrm>
      </p:grpSpPr>
      <p:sp>
        <p:nvSpPr>
          <p:cNvPr id="1509" name="Google Shape;1509;p167"/>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510"/>
        <p:cNvGrpSpPr/>
        <p:nvPr/>
      </p:nvGrpSpPr>
      <p:grpSpPr>
        <a:xfrm>
          <a:off x="0" y="0"/>
          <a:ext cx="0" cy="0"/>
          <a:chOff x="0" y="0"/>
          <a:chExt cx="0" cy="0"/>
        </a:xfrm>
      </p:grpSpPr>
      <p:sp>
        <p:nvSpPr>
          <p:cNvPr id="1511" name="Google Shape;1511;p168"/>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lstStyle>
            <a:lvl1pPr marR="0" lvl="0" algn="ctr"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512" name="Google Shape;1512;p168"/>
          <p:cNvSpPr txBox="1">
            <a:spLocks noGrp="1"/>
          </p:cNvSpPr>
          <p:nvPr>
            <p:ph type="body" idx="1"/>
          </p:nvPr>
        </p:nvSpPr>
        <p:spPr>
          <a:xfrm>
            <a:off x="366712" y="1074737"/>
            <a:ext cx="8410500" cy="3383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1200"/>
              </a:spcBef>
              <a:spcAft>
                <a:spcPts val="0"/>
              </a:spcAft>
              <a:buClr>
                <a:schemeClr val="lt1"/>
              </a:buClr>
              <a:buSzPts val="3200"/>
              <a:buFont typeface="Noto Sans Symbols"/>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300"/>
              </a:spcBef>
              <a:spcAft>
                <a:spcPts val="0"/>
              </a:spcAft>
              <a:buClr>
                <a:schemeClr val="lt1"/>
              </a:buClr>
              <a:buSzPts val="2800"/>
              <a:buFont typeface="Verdana"/>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300"/>
              </a:spcBef>
              <a:spcAft>
                <a:spcPts val="0"/>
              </a:spcAft>
              <a:buClr>
                <a:schemeClr val="lt1"/>
              </a:buClr>
              <a:buSzPts val="2400"/>
              <a:buFont typeface="Verdana"/>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300"/>
              </a:spcBef>
              <a:spcAft>
                <a:spcPts val="0"/>
              </a:spcAft>
              <a:buClr>
                <a:schemeClr val="lt1"/>
              </a:buClr>
              <a:buSzPts val="2000"/>
              <a:buFont typeface="Verdana"/>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300"/>
              </a:spcBef>
              <a:spcAft>
                <a:spcPts val="0"/>
              </a:spcAft>
              <a:buClr>
                <a:schemeClr val="lt1"/>
              </a:buClr>
              <a:buSzPts val="2000"/>
              <a:buFont typeface="Verdana"/>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13"/>
        <p:cNvGrpSpPr/>
        <p:nvPr/>
      </p:nvGrpSpPr>
      <p:grpSpPr>
        <a:xfrm>
          <a:off x="0" y="0"/>
          <a:ext cx="0" cy="0"/>
          <a:chOff x="0" y="0"/>
          <a:chExt cx="0" cy="0"/>
        </a:xfrm>
      </p:grpSpPr>
      <p:sp>
        <p:nvSpPr>
          <p:cNvPr id="1514" name="Google Shape;1514;p1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a:endParaRPr/>
          </a:p>
        </p:txBody>
      </p:sp>
      <p:sp>
        <p:nvSpPr>
          <p:cNvPr id="1515" name="Google Shape;1515;p16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1516" name="Google Shape;1516;p16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184"/>
        <p:cNvGrpSpPr/>
        <p:nvPr/>
      </p:nvGrpSpPr>
      <p:grpSpPr>
        <a:xfrm>
          <a:off x="0" y="0"/>
          <a:ext cx="0" cy="0"/>
          <a:chOff x="0" y="0"/>
          <a:chExt cx="0" cy="0"/>
        </a:xfrm>
      </p:grpSpPr>
      <p:sp>
        <p:nvSpPr>
          <p:cNvPr id="185" name="Google Shape;185;p17"/>
          <p:cNvSpPr txBox="1">
            <a:spLocks noGrp="1"/>
          </p:cNvSpPr>
          <p:nvPr>
            <p:ph type="title"/>
          </p:nvPr>
        </p:nvSpPr>
        <p:spPr>
          <a:xfrm>
            <a:off x="398964" y="304800"/>
            <a:ext cx="8346000" cy="666600"/>
          </a:xfrm>
          <a:prstGeom prst="rect">
            <a:avLst/>
          </a:prstGeom>
          <a:noFill/>
          <a:ln>
            <a:noFill/>
          </a:ln>
        </p:spPr>
        <p:txBody>
          <a:bodyPr spcFirstLastPara="1" wrap="square" lIns="91425" tIns="91425" rIns="91425" bIns="91425" anchor="b" anchorCtr="0"/>
          <a:lstStyle>
            <a:lvl1pPr marL="0" marR="0" lvl="0"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1pPr>
            <a:lvl2pPr marL="0" marR="0" lvl="1"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L="0" marR="0" lvl="2"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L="0" marR="0" lvl="3"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L="0" marR="0" lvl="4"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L="342900" marR="0" lvl="5"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L="685800" marR="0" lvl="6"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L="1028700" marR="0" lvl="7"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L="1371600" marR="0" lvl="8"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1_Title with Subtitle and Content">
  <p:cSld name="1_Title with Subtitle and Content">
    <p:spTree>
      <p:nvGrpSpPr>
        <p:cNvPr id="1" name="Shape 1517"/>
        <p:cNvGrpSpPr/>
        <p:nvPr/>
      </p:nvGrpSpPr>
      <p:grpSpPr>
        <a:xfrm>
          <a:off x="0" y="0"/>
          <a:ext cx="0" cy="0"/>
          <a:chOff x="0" y="0"/>
          <a:chExt cx="0" cy="0"/>
        </a:xfrm>
      </p:grpSpPr>
      <p:sp>
        <p:nvSpPr>
          <p:cNvPr id="1518" name="Google Shape;1518;p170"/>
          <p:cNvSpPr txBox="1">
            <a:spLocks noGrp="1"/>
          </p:cNvSpPr>
          <p:nvPr>
            <p:ph type="body" idx="1"/>
          </p:nvPr>
        </p:nvSpPr>
        <p:spPr>
          <a:xfrm>
            <a:off x="366712" y="785812"/>
            <a:ext cx="8410500" cy="346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9" name="Google Shape;1519;p170"/>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520" name="Google Shape;1520;p170"/>
          <p:cNvSpPr txBox="1">
            <a:spLocks noGrp="1"/>
          </p:cNvSpPr>
          <p:nvPr>
            <p:ph type="body" idx="2"/>
          </p:nvPr>
        </p:nvSpPr>
        <p:spPr>
          <a:xfrm>
            <a:off x="366713" y="1419224"/>
            <a:ext cx="8410500" cy="30384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200"/>
              </a:spcBef>
              <a:spcAft>
                <a:spcPts val="0"/>
              </a:spcAft>
              <a:buClr>
                <a:schemeClr val="accent1"/>
              </a:buClr>
              <a:buSzPts val="1400"/>
              <a:buFont typeface="Noto Sans Symbols"/>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2_Title and Content, no circles">
  <p:cSld name="2_Title and Content, no circles">
    <p:spTree>
      <p:nvGrpSpPr>
        <p:cNvPr id="1" name="Shape 1521"/>
        <p:cNvGrpSpPr/>
        <p:nvPr/>
      </p:nvGrpSpPr>
      <p:grpSpPr>
        <a:xfrm>
          <a:off x="0" y="0"/>
          <a:ext cx="0" cy="0"/>
          <a:chOff x="0" y="0"/>
          <a:chExt cx="0" cy="0"/>
        </a:xfrm>
      </p:grpSpPr>
      <p:sp>
        <p:nvSpPr>
          <p:cNvPr id="1522" name="Google Shape;1522;p171"/>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523" name="Google Shape;1523;p171"/>
          <p:cNvSpPr txBox="1">
            <a:spLocks noGrp="1"/>
          </p:cNvSpPr>
          <p:nvPr>
            <p:ph type="body" idx="1"/>
          </p:nvPr>
        </p:nvSpPr>
        <p:spPr>
          <a:xfrm>
            <a:off x="366712" y="1074737"/>
            <a:ext cx="8410500" cy="33831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200"/>
              </a:spcBef>
              <a:spcAft>
                <a:spcPts val="0"/>
              </a:spcAft>
              <a:buClr>
                <a:schemeClr val="accent1"/>
              </a:buClr>
              <a:buSzPts val="1400"/>
              <a:buFont typeface="Noto Sans Symbols"/>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24"/>
        <p:cNvGrpSpPr/>
        <p:nvPr/>
      </p:nvGrpSpPr>
      <p:grpSpPr>
        <a:xfrm>
          <a:off x="0" y="0"/>
          <a:ext cx="0" cy="0"/>
          <a:chOff x="0" y="0"/>
          <a:chExt cx="0" cy="0"/>
        </a:xfrm>
      </p:grpSpPr>
      <p:sp>
        <p:nvSpPr>
          <p:cNvPr id="1525" name="Google Shape;1525;p17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lgn="ctr" rtl="0">
              <a:spcBef>
                <a:spcPts val="0"/>
              </a:spcBef>
              <a:spcAft>
                <a:spcPts val="0"/>
              </a:spcAft>
              <a:buClr>
                <a:schemeClr val="dk1"/>
              </a:buClr>
              <a:buSzPts val="3600"/>
              <a:buFont typeface="Arial"/>
              <a:buNone/>
              <a:defRPr sz="3600">
                <a:solidFill>
                  <a:schemeClr val="dk1"/>
                </a:solidFill>
              </a:defRPr>
            </a:lvl2pPr>
            <a:lvl3pPr lvl="2" algn="ctr" rtl="0">
              <a:spcBef>
                <a:spcPts val="0"/>
              </a:spcBef>
              <a:spcAft>
                <a:spcPts val="0"/>
              </a:spcAft>
              <a:buClr>
                <a:schemeClr val="dk1"/>
              </a:buClr>
              <a:buSzPts val="3600"/>
              <a:buFont typeface="Arial"/>
              <a:buNone/>
              <a:defRPr sz="3600">
                <a:solidFill>
                  <a:schemeClr val="dk1"/>
                </a:solidFill>
              </a:defRPr>
            </a:lvl3pPr>
            <a:lvl4pPr lvl="3" algn="ctr" rtl="0">
              <a:spcBef>
                <a:spcPts val="0"/>
              </a:spcBef>
              <a:spcAft>
                <a:spcPts val="0"/>
              </a:spcAft>
              <a:buClr>
                <a:schemeClr val="dk1"/>
              </a:buClr>
              <a:buSzPts val="3600"/>
              <a:buFont typeface="Arial"/>
              <a:buNone/>
              <a:defRPr sz="3600">
                <a:solidFill>
                  <a:schemeClr val="dk1"/>
                </a:solidFill>
              </a:defRPr>
            </a:lvl4pPr>
            <a:lvl5pPr lvl="4" algn="ctr" rtl="0">
              <a:spcBef>
                <a:spcPts val="0"/>
              </a:spcBef>
              <a:spcAft>
                <a:spcPts val="0"/>
              </a:spcAft>
              <a:buClr>
                <a:schemeClr val="dk1"/>
              </a:buClr>
              <a:buSzPts val="3600"/>
              <a:buFont typeface="Arial"/>
              <a:buNone/>
              <a:defRPr sz="3600">
                <a:solidFill>
                  <a:schemeClr val="dk1"/>
                </a:solidFill>
              </a:defRPr>
            </a:lvl5pPr>
            <a:lvl6pPr lvl="5" algn="ctr" rtl="0">
              <a:spcBef>
                <a:spcPts val="0"/>
              </a:spcBef>
              <a:spcAft>
                <a:spcPts val="0"/>
              </a:spcAft>
              <a:buClr>
                <a:schemeClr val="dk1"/>
              </a:buClr>
              <a:buSzPts val="3600"/>
              <a:buFont typeface="Arial"/>
              <a:buNone/>
              <a:defRPr sz="3600">
                <a:solidFill>
                  <a:schemeClr val="dk1"/>
                </a:solidFill>
              </a:defRPr>
            </a:lvl6pPr>
            <a:lvl7pPr lvl="6" algn="ctr" rtl="0">
              <a:spcBef>
                <a:spcPts val="0"/>
              </a:spcBef>
              <a:spcAft>
                <a:spcPts val="0"/>
              </a:spcAft>
              <a:buClr>
                <a:schemeClr val="dk1"/>
              </a:buClr>
              <a:buSzPts val="3600"/>
              <a:buFont typeface="Arial"/>
              <a:buNone/>
              <a:defRPr sz="3600">
                <a:solidFill>
                  <a:schemeClr val="dk1"/>
                </a:solidFill>
              </a:defRPr>
            </a:lvl7pPr>
            <a:lvl8pPr lvl="7" algn="ctr" rtl="0">
              <a:spcBef>
                <a:spcPts val="0"/>
              </a:spcBef>
              <a:spcAft>
                <a:spcPts val="0"/>
              </a:spcAft>
              <a:buClr>
                <a:schemeClr val="dk1"/>
              </a:buClr>
              <a:buSzPts val="3600"/>
              <a:buFont typeface="Arial"/>
              <a:buNone/>
              <a:defRPr sz="3600">
                <a:solidFill>
                  <a:schemeClr val="dk1"/>
                </a:solidFill>
              </a:defRPr>
            </a:lvl8pPr>
            <a:lvl9pPr lvl="8" algn="ctr" rtl="0">
              <a:spcBef>
                <a:spcPts val="0"/>
              </a:spcBef>
              <a:spcAft>
                <a:spcPts val="0"/>
              </a:spcAft>
              <a:buClr>
                <a:schemeClr val="dk1"/>
              </a:buClr>
              <a:buSzPts val="3600"/>
              <a:buFont typeface="Arial"/>
              <a:buNone/>
              <a:defRPr sz="3600">
                <a:solidFill>
                  <a:schemeClr val="dk1"/>
                </a:solidFill>
              </a:defRPr>
            </a:lvl9pPr>
          </a:lstStyle>
          <a:p>
            <a:endParaRPr/>
          </a:p>
        </p:txBody>
      </p:sp>
      <p:sp>
        <p:nvSpPr>
          <p:cNvPr id="1526" name="Google Shape;1526;p17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1527"/>
        <p:cNvGrpSpPr/>
        <p:nvPr/>
      </p:nvGrpSpPr>
      <p:grpSpPr>
        <a:xfrm>
          <a:off x="0" y="0"/>
          <a:ext cx="0" cy="0"/>
          <a:chOff x="0" y="0"/>
          <a:chExt cx="0" cy="0"/>
        </a:xfrm>
      </p:grpSpPr>
      <p:sp>
        <p:nvSpPr>
          <p:cNvPr id="1528" name="Google Shape;1528;p173"/>
          <p:cNvSpPr txBox="1">
            <a:spLocks noGrp="1"/>
          </p:cNvSpPr>
          <p:nvPr>
            <p:ph type="title"/>
          </p:nvPr>
        </p:nvSpPr>
        <p:spPr>
          <a:xfrm>
            <a:off x="113720" y="149918"/>
            <a:ext cx="8796900" cy="474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8774"/>
              </a:buClr>
              <a:buSzPts val="2800"/>
              <a:buFont typeface="Arial"/>
              <a:buNone/>
              <a:defRPr sz="2800" b="1" i="0" u="none" strike="noStrike" cap="none">
                <a:solidFill>
                  <a:srgbClr val="008774"/>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529" name="Google Shape;1529;p173"/>
          <p:cNvSpPr txBox="1">
            <a:spLocks noGrp="1"/>
          </p:cNvSpPr>
          <p:nvPr>
            <p:ph type="sldNum" idx="12"/>
          </p:nvPr>
        </p:nvSpPr>
        <p:spPr>
          <a:xfrm>
            <a:off x="48247" y="4861462"/>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530" name="Google Shape;1530;p173"/>
          <p:cNvSpPr txBox="1">
            <a:spLocks noGrp="1"/>
          </p:cNvSpPr>
          <p:nvPr>
            <p:ph type="body" idx="1"/>
          </p:nvPr>
        </p:nvSpPr>
        <p:spPr>
          <a:xfrm>
            <a:off x="114300" y="624362"/>
            <a:ext cx="8796300" cy="28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31" name="Google Shape;1531;p173"/>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1532"/>
        <p:cNvGrpSpPr/>
        <p:nvPr/>
      </p:nvGrpSpPr>
      <p:grpSpPr>
        <a:xfrm>
          <a:off x="0" y="0"/>
          <a:ext cx="0" cy="0"/>
          <a:chOff x="0" y="0"/>
          <a:chExt cx="0" cy="0"/>
        </a:xfrm>
      </p:grpSpPr>
      <p:sp>
        <p:nvSpPr>
          <p:cNvPr id="1533" name="Google Shape;1533;p174"/>
          <p:cNvSpPr/>
          <p:nvPr/>
        </p:nvSpPr>
        <p:spPr>
          <a:xfrm>
            <a:off x="4572000" y="0"/>
            <a:ext cx="4572000" cy="51435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534" name="Google Shape;1534;p174" descr="Pivotal_White.png"/>
          <p:cNvPicPr preferRelativeResize="0"/>
          <p:nvPr/>
        </p:nvPicPr>
        <p:blipFill rotWithShape="1">
          <a:blip r:embed="rId2">
            <a:alphaModFix/>
          </a:blip>
          <a:srcRect/>
          <a:stretch/>
        </p:blipFill>
        <p:spPr>
          <a:xfrm>
            <a:off x="8286415" y="4854091"/>
            <a:ext cx="712061" cy="173736"/>
          </a:xfrm>
          <a:prstGeom prst="rect">
            <a:avLst/>
          </a:prstGeom>
          <a:noFill/>
          <a:ln>
            <a:noFill/>
          </a:ln>
        </p:spPr>
      </p:pic>
      <p:sp>
        <p:nvSpPr>
          <p:cNvPr id="1535" name="Google Shape;1535;p174"/>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36"/>
        <p:cNvGrpSpPr/>
        <p:nvPr/>
      </p:nvGrpSpPr>
      <p:grpSpPr>
        <a:xfrm>
          <a:off x="0" y="0"/>
          <a:ext cx="0" cy="0"/>
          <a:chOff x="0" y="0"/>
          <a:chExt cx="0" cy="0"/>
        </a:xfrm>
      </p:grpSpPr>
      <p:sp>
        <p:nvSpPr>
          <p:cNvPr id="1537" name="Google Shape;1537;p175"/>
          <p:cNvSpPr txBox="1">
            <a:spLocks noGrp="1"/>
          </p:cNvSpPr>
          <p:nvPr>
            <p:ph type="ctrTitle"/>
          </p:nvPr>
        </p:nvSpPr>
        <p:spPr>
          <a:xfrm>
            <a:off x="685800" y="1598613"/>
            <a:ext cx="7772400" cy="11016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38" name="Google Shape;1538;p175"/>
          <p:cNvSpPr txBox="1">
            <a:spLocks noGrp="1"/>
          </p:cNvSpPr>
          <p:nvPr>
            <p:ph type="subTitle" idx="1"/>
          </p:nvPr>
        </p:nvSpPr>
        <p:spPr>
          <a:xfrm>
            <a:off x="1371600" y="2914650"/>
            <a:ext cx="6400800" cy="1314300"/>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39" name="Google Shape;1539;p175"/>
          <p:cNvSpPr txBox="1">
            <a:spLocks noGrp="1"/>
          </p:cNvSpPr>
          <p:nvPr>
            <p:ph type="sldNum" idx="12"/>
          </p:nvPr>
        </p:nvSpPr>
        <p:spPr>
          <a:xfrm>
            <a:off x="523875" y="4651375"/>
            <a:ext cx="21336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1540"/>
        <p:cNvGrpSpPr/>
        <p:nvPr/>
      </p:nvGrpSpPr>
      <p:grpSpPr>
        <a:xfrm>
          <a:off x="0" y="0"/>
          <a:ext cx="0" cy="0"/>
          <a:chOff x="0" y="0"/>
          <a:chExt cx="0" cy="0"/>
        </a:xfrm>
      </p:grpSpPr>
      <p:sp>
        <p:nvSpPr>
          <p:cNvPr id="1541" name="Google Shape;1541;p176"/>
          <p:cNvSpPr/>
          <p:nvPr/>
        </p:nvSpPr>
        <p:spPr>
          <a:xfrm>
            <a:off x="0" y="0"/>
            <a:ext cx="9144000" cy="99300"/>
          </a:xfrm>
          <a:prstGeom prst="rect">
            <a:avLst/>
          </a:prstGeom>
          <a:gradFill>
            <a:gsLst>
              <a:gs pos="0">
                <a:schemeClr val="accent2"/>
              </a:gs>
              <a:gs pos="100000">
                <a:schemeClr val="accent3"/>
              </a:gs>
            </a:gsLst>
            <a:lin ang="1800004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pic>
        <p:nvPicPr>
          <p:cNvPr id="1542" name="Google Shape;1542;p176" descr="pivotal_white.png"/>
          <p:cNvPicPr preferRelativeResize="0"/>
          <p:nvPr/>
        </p:nvPicPr>
        <p:blipFill rotWithShape="1">
          <a:blip r:embed="rId2">
            <a:alphaModFix/>
          </a:blip>
          <a:srcRect/>
          <a:stretch/>
        </p:blipFill>
        <p:spPr>
          <a:xfrm>
            <a:off x="7788438" y="4660696"/>
            <a:ext cx="831300" cy="204300"/>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1543"/>
        <p:cNvGrpSpPr/>
        <p:nvPr/>
      </p:nvGrpSpPr>
      <p:grpSpPr>
        <a:xfrm>
          <a:off x="0" y="0"/>
          <a:ext cx="0" cy="0"/>
          <a:chOff x="0" y="0"/>
          <a:chExt cx="0" cy="0"/>
        </a:xfrm>
      </p:grpSpPr>
      <p:sp>
        <p:nvSpPr>
          <p:cNvPr id="1544" name="Google Shape;1544;p177"/>
          <p:cNvSpPr/>
          <p:nvPr/>
        </p:nvSpPr>
        <p:spPr>
          <a:xfrm>
            <a:off x="0" y="0"/>
            <a:ext cx="9144000" cy="99300"/>
          </a:xfrm>
          <a:prstGeom prst="rect">
            <a:avLst/>
          </a:prstGeom>
          <a:gradFill>
            <a:gsLst>
              <a:gs pos="0">
                <a:schemeClr val="accent1"/>
              </a:gs>
              <a:gs pos="100000">
                <a:srgbClr val="194945"/>
              </a:gs>
            </a:gsLst>
            <a:lin ang="1800004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black background">
  <p:cSld name="black background">
    <p:spTree>
      <p:nvGrpSpPr>
        <p:cNvPr id="1" name="Shape 1545"/>
        <p:cNvGrpSpPr/>
        <p:nvPr/>
      </p:nvGrpSpPr>
      <p:grpSpPr>
        <a:xfrm>
          <a:off x="0" y="0"/>
          <a:ext cx="0" cy="0"/>
          <a:chOff x="0" y="0"/>
          <a:chExt cx="0" cy="0"/>
        </a:xfrm>
      </p:grpSpPr>
      <p:sp>
        <p:nvSpPr>
          <p:cNvPr id="1546" name="Google Shape;1546;p178"/>
          <p:cNvSpPr txBox="1"/>
          <p:nvPr/>
        </p:nvSpPr>
        <p:spPr>
          <a:xfrm flipH="1">
            <a:off x="8553449" y="5021496"/>
            <a:ext cx="533400" cy="123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00"/>
              <a:buFont typeface="Arial"/>
              <a:buNone/>
            </a:pPr>
            <a:fld id="{00000000-1234-1234-1234-123412341234}" type="slidenum">
              <a:rPr lang="en"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4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6"/>
        <p:cNvGrpSpPr/>
        <p:nvPr/>
      </p:nvGrpSpPr>
      <p:grpSpPr>
        <a:xfrm>
          <a:off x="0" y="0"/>
          <a:ext cx="0" cy="0"/>
          <a:chOff x="0" y="0"/>
          <a:chExt cx="0" cy="0"/>
        </a:xfrm>
      </p:grpSpPr>
      <p:sp>
        <p:nvSpPr>
          <p:cNvPr id="187" name="Google Shape;187;p18"/>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88" name="Google Shape;188;p18"/>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89" name="Google Shape;189;p18"/>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18"/>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48"/>
        <p:cNvGrpSpPr/>
        <p:nvPr/>
      </p:nvGrpSpPr>
      <p:grpSpPr>
        <a:xfrm>
          <a:off x="0" y="0"/>
          <a:ext cx="0" cy="0"/>
          <a:chOff x="0" y="0"/>
          <a:chExt cx="0" cy="0"/>
        </a:xfrm>
      </p:grpSpPr>
      <p:sp>
        <p:nvSpPr>
          <p:cNvPr id="1549" name="Google Shape;1549;p180"/>
          <p:cNvSpPr txBox="1">
            <a:spLocks noGrp="1"/>
          </p:cNvSpPr>
          <p:nvPr>
            <p:ph type="title"/>
          </p:nvPr>
        </p:nvSpPr>
        <p:spPr>
          <a:xfrm>
            <a:off x="457200" y="19050"/>
            <a:ext cx="82296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marR="0" lvl="1" algn="l" rtl="0">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2pPr>
            <a:lvl3pPr marR="0" lvl="2" algn="l" rtl="0">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3pPr>
            <a:lvl4pPr marR="0" lvl="3" algn="l" rtl="0">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4pPr>
            <a:lvl5pPr marR="0" lvl="4" algn="l" rtl="0">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5pPr>
            <a:lvl6pPr marR="0" lvl="5" algn="l" rtl="0">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6pPr>
            <a:lvl7pPr marR="0" lvl="6" algn="l" rtl="0">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7pPr>
            <a:lvl8pPr marR="0" lvl="7" algn="l" rtl="0">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8pPr>
            <a:lvl9pPr marR="0" lvl="8" algn="l" rtl="0">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Footer bar only">
  <p:cSld name="Footer bar only">
    <p:spTree>
      <p:nvGrpSpPr>
        <p:cNvPr id="1" name="Shape 1550"/>
        <p:cNvGrpSpPr/>
        <p:nvPr/>
      </p:nvGrpSpPr>
      <p:grpSpPr>
        <a:xfrm>
          <a:off x="0" y="0"/>
          <a:ext cx="0" cy="0"/>
          <a:chOff x="0" y="0"/>
          <a:chExt cx="0" cy="0"/>
        </a:xfrm>
      </p:grpSpPr>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Main page - multiple levels">
  <p:cSld name="Main page - multiple levels">
    <p:spTree>
      <p:nvGrpSpPr>
        <p:cNvPr id="1" name="Shape 1551"/>
        <p:cNvGrpSpPr/>
        <p:nvPr/>
      </p:nvGrpSpPr>
      <p:grpSpPr>
        <a:xfrm>
          <a:off x="0" y="0"/>
          <a:ext cx="0" cy="0"/>
          <a:chOff x="0" y="0"/>
          <a:chExt cx="0" cy="0"/>
        </a:xfrm>
      </p:grpSpPr>
      <p:sp>
        <p:nvSpPr>
          <p:cNvPr id="1552" name="Google Shape;1552;p182"/>
          <p:cNvSpPr/>
          <p:nvPr/>
        </p:nvSpPr>
        <p:spPr>
          <a:xfrm>
            <a:off x="0" y="3"/>
            <a:ext cx="9144000" cy="54000"/>
          </a:xfrm>
          <a:prstGeom prst="rect">
            <a:avLst/>
          </a:prstGeom>
          <a:solidFill>
            <a:srgbClr val="008774"/>
          </a:solidFill>
          <a:ln>
            <a:noFill/>
          </a:ln>
        </p:spPr>
        <p:txBody>
          <a:bodyPr spcFirstLastPara="1" wrap="square" lIns="91300" tIns="45625" rIns="91300" bIns="456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553" name="Google Shape;1553;p182"/>
          <p:cNvPicPr preferRelativeResize="0"/>
          <p:nvPr/>
        </p:nvPicPr>
        <p:blipFill rotWithShape="1">
          <a:blip r:embed="rId2">
            <a:alphaModFix/>
          </a:blip>
          <a:srcRect/>
          <a:stretch/>
        </p:blipFill>
        <p:spPr>
          <a:xfrm>
            <a:off x="8272789" y="4855076"/>
            <a:ext cx="731399" cy="171300"/>
          </a:xfrm>
          <a:prstGeom prst="rect">
            <a:avLst/>
          </a:prstGeom>
          <a:noFill/>
          <a:ln>
            <a:noFill/>
          </a:ln>
        </p:spPr>
      </p:pic>
      <p:sp>
        <p:nvSpPr>
          <p:cNvPr id="1554" name="Google Shape;1554;p182"/>
          <p:cNvSpPr txBox="1">
            <a:spLocks noGrp="1"/>
          </p:cNvSpPr>
          <p:nvPr>
            <p:ph type="subTitle" idx="1"/>
          </p:nvPr>
        </p:nvSpPr>
        <p:spPr>
          <a:xfrm>
            <a:off x="137303" y="688404"/>
            <a:ext cx="9035700" cy="478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8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5" name="Google Shape;1555;p182"/>
          <p:cNvSpPr txBox="1">
            <a:spLocks noGrp="1"/>
          </p:cNvSpPr>
          <p:nvPr>
            <p:ph type="title"/>
          </p:nvPr>
        </p:nvSpPr>
        <p:spPr>
          <a:xfrm>
            <a:off x="108375" y="146304"/>
            <a:ext cx="9035700"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556" name="Google Shape;1556;p182"/>
          <p:cNvSpPr txBox="1">
            <a:spLocks noGrp="1"/>
          </p:cNvSpPr>
          <p:nvPr>
            <p:ph type="body" idx="2"/>
          </p:nvPr>
        </p:nvSpPr>
        <p:spPr>
          <a:xfrm>
            <a:off x="289152" y="1214375"/>
            <a:ext cx="7358700" cy="3231000"/>
          </a:xfrm>
          <a:prstGeom prst="rect">
            <a:avLst/>
          </a:prstGeom>
          <a:noFill/>
          <a:ln>
            <a:noFill/>
          </a:ln>
        </p:spPr>
        <p:txBody>
          <a:bodyPr spcFirstLastPara="1" wrap="square" lIns="91425" tIns="91425" rIns="91425" bIns="91425" anchor="t" anchorCtr="0"/>
          <a:lstStyle>
            <a:lvl1pPr marL="457200" marR="0" lvl="0" indent="-340360" algn="l" rtl="0">
              <a:lnSpc>
                <a:spcPct val="100000"/>
              </a:lnSpc>
              <a:spcBef>
                <a:spcPts val="0"/>
              </a:spcBef>
              <a:spcAft>
                <a:spcPts val="0"/>
              </a:spcAft>
              <a:buClr>
                <a:srgbClr val="3F3F3F"/>
              </a:buClr>
              <a:buSzPts val="1760"/>
              <a:buFont typeface="Arial"/>
              <a:buChar char="•"/>
              <a:defRPr sz="1600" b="0" i="0" u="none" strike="noStrike" cap="none">
                <a:solidFill>
                  <a:schemeClr val="dk2"/>
                </a:solidFill>
                <a:latin typeface="Arial"/>
                <a:ea typeface="Arial"/>
                <a:cs typeface="Arial"/>
                <a:sym typeface="Arial"/>
              </a:defRPr>
            </a:lvl1pPr>
            <a:lvl2pPr marL="914400" marR="0" lvl="1" indent="-317500" algn="l" rtl="0">
              <a:lnSpc>
                <a:spcPct val="100000"/>
              </a:lnSpc>
              <a:spcBef>
                <a:spcPts val="0"/>
              </a:spcBef>
              <a:spcAft>
                <a:spcPts val="0"/>
              </a:spcAft>
              <a:buClr>
                <a:schemeClr val="dk2"/>
              </a:buClr>
              <a:buSzPts val="1400"/>
              <a:buFont typeface="Merriweather Sans"/>
              <a:buChar char="-"/>
              <a:defRPr sz="1400" b="0" i="0" u="none" strike="noStrike" cap="none">
                <a:solidFill>
                  <a:schemeClr val="dk2"/>
                </a:solidFill>
                <a:latin typeface="Arial"/>
                <a:ea typeface="Arial"/>
                <a:cs typeface="Arial"/>
                <a:sym typeface="Arial"/>
              </a:defRPr>
            </a:lvl2pPr>
            <a:lvl3pPr marL="1371600" marR="0" lvl="2" indent="-304800" algn="l" rtl="0">
              <a:lnSpc>
                <a:spcPct val="100000"/>
              </a:lnSpc>
              <a:spcBef>
                <a:spcPts val="0"/>
              </a:spcBef>
              <a:spcAft>
                <a:spcPts val="0"/>
              </a:spcAft>
              <a:buClr>
                <a:schemeClr val="dk2"/>
              </a:buClr>
              <a:buSzPts val="1200"/>
              <a:buFont typeface="Noto Sans Symbols"/>
              <a:buChar char="▪"/>
              <a:defRPr sz="1200" b="0" i="0" u="none" strike="noStrike" cap="none">
                <a:solidFill>
                  <a:schemeClr val="dk2"/>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1_ Blank logo">
  <p:cSld name="1_ Blank logo">
    <p:spTree>
      <p:nvGrpSpPr>
        <p:cNvPr id="1" name="Shape 1557"/>
        <p:cNvGrpSpPr/>
        <p:nvPr/>
      </p:nvGrpSpPr>
      <p:grpSpPr>
        <a:xfrm>
          <a:off x="0" y="0"/>
          <a:ext cx="0" cy="0"/>
          <a:chOff x="0" y="0"/>
          <a:chExt cx="0" cy="0"/>
        </a:xfrm>
      </p:grpSpPr>
      <p:sp>
        <p:nvSpPr>
          <p:cNvPr id="1558" name="Google Shape;1558;p183"/>
          <p:cNvSpPr txBox="1">
            <a:spLocks noGrp="1"/>
          </p:cNvSpPr>
          <p:nvPr>
            <p:ph type="sldNum" idx="12"/>
          </p:nvPr>
        </p:nvSpPr>
        <p:spPr>
          <a:xfrm>
            <a:off x="48247" y="4861462"/>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559"/>
        <p:cNvGrpSpPr/>
        <p:nvPr/>
      </p:nvGrpSpPr>
      <p:grpSpPr>
        <a:xfrm>
          <a:off x="0" y="0"/>
          <a:ext cx="0" cy="0"/>
          <a:chOff x="0" y="0"/>
          <a:chExt cx="0" cy="0"/>
        </a:xfrm>
      </p:grpSpPr>
      <p:sp>
        <p:nvSpPr>
          <p:cNvPr id="1560" name="Google Shape;1560;p184"/>
          <p:cNvSpPr txBox="1"/>
          <p:nvPr/>
        </p:nvSpPr>
        <p:spPr>
          <a:xfrm flipH="1">
            <a:off x="8553449" y="5021496"/>
            <a:ext cx="533400" cy="123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00"/>
              <a:buFont typeface="Arial"/>
              <a:buNone/>
            </a:pPr>
            <a:fld id="{00000000-1234-1234-1234-123412341234}" type="slidenum">
              <a:rPr lang="en"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sp>
        <p:nvSpPr>
          <p:cNvPr id="1561" name="Google Shape;1561;p184"/>
          <p:cNvSpPr txBox="1">
            <a:spLocks noGrp="1"/>
          </p:cNvSpPr>
          <p:nvPr>
            <p:ph type="ctrTitle"/>
          </p:nvPr>
        </p:nvSpPr>
        <p:spPr>
          <a:xfrm>
            <a:off x="1017587" y="1739930"/>
            <a:ext cx="6048300" cy="6207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1786E"/>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800"/>
              <a:buFont typeface="Arial"/>
              <a:buNone/>
              <a:defRPr sz="1800"/>
            </a:lvl2pPr>
            <a:lvl3pPr marR="0" lvl="2" algn="l" rtl="0">
              <a:spcBef>
                <a:spcPts val="0"/>
              </a:spcBef>
              <a:spcAft>
                <a:spcPts val="0"/>
              </a:spcAft>
              <a:buSzPts val="1800"/>
              <a:buFont typeface="Arial"/>
              <a:buNone/>
              <a:defRPr sz="1800"/>
            </a:lvl3pPr>
            <a:lvl4pPr marR="0" lvl="3" algn="l" rtl="0">
              <a:spcBef>
                <a:spcPts val="0"/>
              </a:spcBef>
              <a:spcAft>
                <a:spcPts val="0"/>
              </a:spcAft>
              <a:buSzPts val="1800"/>
              <a:buFont typeface="Arial"/>
              <a:buNone/>
              <a:defRPr sz="1800"/>
            </a:lvl4pPr>
            <a:lvl5pPr marR="0" lvl="4" algn="l" rtl="0">
              <a:spcBef>
                <a:spcPts val="0"/>
              </a:spcBef>
              <a:spcAft>
                <a:spcPts val="0"/>
              </a:spcAft>
              <a:buSzPts val="1800"/>
              <a:buFont typeface="Arial"/>
              <a:buNone/>
              <a:defRPr sz="1800"/>
            </a:lvl5pPr>
            <a:lvl6pPr marR="0" lvl="5" algn="l" rtl="0">
              <a:spcBef>
                <a:spcPts val="0"/>
              </a:spcBef>
              <a:spcAft>
                <a:spcPts val="0"/>
              </a:spcAft>
              <a:buSzPts val="1800"/>
              <a:buFont typeface="Arial"/>
              <a:buNone/>
              <a:defRPr sz="1800"/>
            </a:lvl6pPr>
            <a:lvl7pPr marR="0" lvl="6" algn="l" rtl="0">
              <a:spcBef>
                <a:spcPts val="0"/>
              </a:spcBef>
              <a:spcAft>
                <a:spcPts val="0"/>
              </a:spcAft>
              <a:buSzPts val="1800"/>
              <a:buFont typeface="Arial"/>
              <a:buNone/>
              <a:defRPr sz="1800"/>
            </a:lvl7pPr>
            <a:lvl8pPr marR="0" lvl="7" algn="l" rtl="0">
              <a:spcBef>
                <a:spcPts val="0"/>
              </a:spcBef>
              <a:spcAft>
                <a:spcPts val="0"/>
              </a:spcAft>
              <a:buSzPts val="1800"/>
              <a:buFont typeface="Arial"/>
              <a:buNone/>
              <a:defRPr sz="1800"/>
            </a:lvl8pPr>
            <a:lvl9pPr marR="0" lvl="8" algn="l" rtl="0">
              <a:spcBef>
                <a:spcPts val="0"/>
              </a:spcBef>
              <a:spcAft>
                <a:spcPts val="0"/>
              </a:spcAft>
              <a:buSzPts val="1800"/>
              <a:buFont typeface="Arial"/>
              <a:buNone/>
              <a:defRPr sz="1800"/>
            </a:lvl9pPr>
          </a:lstStyle>
          <a:p>
            <a:endParaRPr/>
          </a:p>
        </p:txBody>
      </p:sp>
      <p:sp>
        <p:nvSpPr>
          <p:cNvPr id="1562" name="Google Shape;1562;p184"/>
          <p:cNvSpPr txBox="1">
            <a:spLocks noGrp="1"/>
          </p:cNvSpPr>
          <p:nvPr>
            <p:ph type="body" idx="1"/>
          </p:nvPr>
        </p:nvSpPr>
        <p:spPr>
          <a:xfrm>
            <a:off x="1026053" y="2447126"/>
            <a:ext cx="6048300" cy="562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200"/>
              </a:spcBef>
              <a:spcAft>
                <a:spcPts val="0"/>
              </a:spcAft>
              <a:buClr>
                <a:srgbClr val="1C7B7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300"/>
              </a:spcBef>
              <a:spcAft>
                <a:spcPts val="0"/>
              </a:spcAft>
              <a:buClr>
                <a:srgbClr val="1C7B7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Content, graphic area on left">
  <p:cSld name="Title, Content, graphic area on left">
    <p:spTree>
      <p:nvGrpSpPr>
        <p:cNvPr id="1" name="Shape 1563"/>
        <p:cNvGrpSpPr/>
        <p:nvPr/>
      </p:nvGrpSpPr>
      <p:grpSpPr>
        <a:xfrm>
          <a:off x="0" y="0"/>
          <a:ext cx="0" cy="0"/>
          <a:chOff x="0" y="0"/>
          <a:chExt cx="0" cy="0"/>
        </a:xfrm>
      </p:grpSpPr>
      <p:sp>
        <p:nvSpPr>
          <p:cNvPr id="1564" name="Google Shape;1564;p185"/>
          <p:cNvSpPr>
            <a:spLocks noGrp="1"/>
          </p:cNvSpPr>
          <p:nvPr>
            <p:ph type="pic" idx="2"/>
          </p:nvPr>
        </p:nvSpPr>
        <p:spPr>
          <a:xfrm>
            <a:off x="366712" y="1074737"/>
            <a:ext cx="2073300" cy="3383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65" name="Google Shape;1565;p185"/>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566" name="Google Shape;1566;p185"/>
          <p:cNvSpPr txBox="1">
            <a:spLocks noGrp="1"/>
          </p:cNvSpPr>
          <p:nvPr>
            <p:ph type="body" idx="1"/>
          </p:nvPr>
        </p:nvSpPr>
        <p:spPr>
          <a:xfrm>
            <a:off x="2728913" y="1074737"/>
            <a:ext cx="6048300" cy="33831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200"/>
              </a:spcBef>
              <a:spcAft>
                <a:spcPts val="0"/>
              </a:spcAft>
              <a:buClr>
                <a:schemeClr val="accent1"/>
              </a:buClr>
              <a:buSzPts val="1400"/>
              <a:buFont typeface="Noto Sans Symbols"/>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Subtitle, and Content with graphic area at left">
  <p:cSld name="Title, Subtitle, and Content with graphic area at left">
    <p:spTree>
      <p:nvGrpSpPr>
        <p:cNvPr id="1" name="Shape 1567"/>
        <p:cNvGrpSpPr/>
        <p:nvPr/>
      </p:nvGrpSpPr>
      <p:grpSpPr>
        <a:xfrm>
          <a:off x="0" y="0"/>
          <a:ext cx="0" cy="0"/>
          <a:chOff x="0" y="0"/>
          <a:chExt cx="0" cy="0"/>
        </a:xfrm>
      </p:grpSpPr>
      <p:sp>
        <p:nvSpPr>
          <p:cNvPr id="1568" name="Google Shape;1568;p186"/>
          <p:cNvSpPr>
            <a:spLocks noGrp="1"/>
          </p:cNvSpPr>
          <p:nvPr>
            <p:ph type="pic" idx="2"/>
          </p:nvPr>
        </p:nvSpPr>
        <p:spPr>
          <a:xfrm>
            <a:off x="366712" y="1419225"/>
            <a:ext cx="2073300" cy="3038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69" name="Google Shape;1569;p186"/>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570" name="Google Shape;1570;p186"/>
          <p:cNvSpPr txBox="1">
            <a:spLocks noGrp="1"/>
          </p:cNvSpPr>
          <p:nvPr>
            <p:ph type="body" idx="1"/>
          </p:nvPr>
        </p:nvSpPr>
        <p:spPr>
          <a:xfrm>
            <a:off x="366712" y="785812"/>
            <a:ext cx="8410500" cy="346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71" name="Google Shape;1571;p186"/>
          <p:cNvSpPr txBox="1">
            <a:spLocks noGrp="1"/>
          </p:cNvSpPr>
          <p:nvPr>
            <p:ph type="body" idx="3"/>
          </p:nvPr>
        </p:nvSpPr>
        <p:spPr>
          <a:xfrm>
            <a:off x="2728913" y="1419224"/>
            <a:ext cx="6048300" cy="30384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200"/>
              </a:spcBef>
              <a:spcAft>
                <a:spcPts val="0"/>
              </a:spcAft>
              <a:buClr>
                <a:schemeClr val="accent1"/>
              </a:buClr>
              <a:buSzPts val="1400"/>
              <a:buFont typeface="Noto Sans Symbols"/>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300"/>
              </a:spcBef>
              <a:spcAft>
                <a:spcPts val="0"/>
              </a:spcAft>
              <a:buClr>
                <a:schemeClr val="accent1"/>
              </a:buClr>
              <a:buSzPts val="1400"/>
              <a:buFont typeface="Verdana"/>
              <a:buChar char="»"/>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1574"/>
        <p:cNvGrpSpPr/>
        <p:nvPr/>
      </p:nvGrpSpPr>
      <p:grpSpPr>
        <a:xfrm>
          <a:off x="0" y="0"/>
          <a:ext cx="0" cy="0"/>
          <a:chOff x="0" y="0"/>
          <a:chExt cx="0" cy="0"/>
        </a:xfrm>
      </p:grpSpPr>
      <p:sp>
        <p:nvSpPr>
          <p:cNvPr id="1575" name="Google Shape;1575;p188"/>
          <p:cNvSpPr txBox="1">
            <a:spLocks noGrp="1"/>
          </p:cNvSpPr>
          <p:nvPr>
            <p:ph type="title"/>
          </p:nvPr>
        </p:nvSpPr>
        <p:spPr>
          <a:xfrm>
            <a:off x="113722" y="149918"/>
            <a:ext cx="8796900" cy="4743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rgbClr val="008774"/>
              </a:buClr>
              <a:buSzPts val="2800"/>
              <a:buFont typeface="Arial"/>
              <a:buNone/>
              <a:defRPr sz="2800" b="1" i="0" u="none" strike="noStrike" cap="none">
                <a:solidFill>
                  <a:srgbClr val="008774"/>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76" name="Google Shape;1576;p188"/>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900">
                <a:solidFill>
                  <a:srgbClr val="A5A5A5"/>
                </a:solidFill>
                <a:latin typeface="Arial"/>
                <a:ea typeface="Arial"/>
                <a:cs typeface="Arial"/>
                <a:sym typeface="Arial"/>
              </a:defRPr>
            </a:lvl1pPr>
            <a:lvl2pPr marL="0" marR="0" lvl="1" indent="0" algn="l" rtl="0">
              <a:spcBef>
                <a:spcPts val="0"/>
              </a:spcBef>
              <a:buNone/>
              <a:defRPr sz="900">
                <a:solidFill>
                  <a:srgbClr val="A5A5A5"/>
                </a:solidFill>
                <a:latin typeface="Arial"/>
                <a:ea typeface="Arial"/>
                <a:cs typeface="Arial"/>
                <a:sym typeface="Arial"/>
              </a:defRPr>
            </a:lvl2pPr>
            <a:lvl3pPr marL="0" marR="0" lvl="2" indent="0" algn="l" rtl="0">
              <a:spcBef>
                <a:spcPts val="0"/>
              </a:spcBef>
              <a:buNone/>
              <a:defRPr sz="900">
                <a:solidFill>
                  <a:srgbClr val="A5A5A5"/>
                </a:solidFill>
                <a:latin typeface="Arial"/>
                <a:ea typeface="Arial"/>
                <a:cs typeface="Arial"/>
                <a:sym typeface="Arial"/>
              </a:defRPr>
            </a:lvl3pPr>
            <a:lvl4pPr marL="0" marR="0" lvl="3" indent="0" algn="l" rtl="0">
              <a:spcBef>
                <a:spcPts val="0"/>
              </a:spcBef>
              <a:buNone/>
              <a:defRPr sz="900">
                <a:solidFill>
                  <a:srgbClr val="A5A5A5"/>
                </a:solidFill>
                <a:latin typeface="Arial"/>
                <a:ea typeface="Arial"/>
                <a:cs typeface="Arial"/>
                <a:sym typeface="Arial"/>
              </a:defRPr>
            </a:lvl4pPr>
            <a:lvl5pPr marL="0" marR="0" lvl="4" indent="0" algn="l" rtl="0">
              <a:spcBef>
                <a:spcPts val="0"/>
              </a:spcBef>
              <a:buNone/>
              <a:defRPr sz="900">
                <a:solidFill>
                  <a:srgbClr val="A5A5A5"/>
                </a:solidFill>
                <a:latin typeface="Arial"/>
                <a:ea typeface="Arial"/>
                <a:cs typeface="Arial"/>
                <a:sym typeface="Arial"/>
              </a:defRPr>
            </a:lvl5pPr>
            <a:lvl6pPr marL="0" marR="0" lvl="5" indent="0" algn="l" rtl="0">
              <a:spcBef>
                <a:spcPts val="0"/>
              </a:spcBef>
              <a:buNone/>
              <a:defRPr sz="900">
                <a:solidFill>
                  <a:srgbClr val="A5A5A5"/>
                </a:solidFill>
                <a:latin typeface="Arial"/>
                <a:ea typeface="Arial"/>
                <a:cs typeface="Arial"/>
                <a:sym typeface="Arial"/>
              </a:defRPr>
            </a:lvl6pPr>
            <a:lvl7pPr marL="0" marR="0" lvl="6" indent="0" algn="l" rtl="0">
              <a:spcBef>
                <a:spcPts val="0"/>
              </a:spcBef>
              <a:buNone/>
              <a:defRPr sz="900">
                <a:solidFill>
                  <a:srgbClr val="A5A5A5"/>
                </a:solidFill>
                <a:latin typeface="Arial"/>
                <a:ea typeface="Arial"/>
                <a:cs typeface="Arial"/>
                <a:sym typeface="Arial"/>
              </a:defRPr>
            </a:lvl7pPr>
            <a:lvl8pPr marL="0" marR="0" lvl="7" indent="0" algn="l" rtl="0">
              <a:spcBef>
                <a:spcPts val="0"/>
              </a:spcBef>
              <a:buNone/>
              <a:defRPr sz="900">
                <a:solidFill>
                  <a:srgbClr val="A5A5A5"/>
                </a:solidFill>
                <a:latin typeface="Arial"/>
                <a:ea typeface="Arial"/>
                <a:cs typeface="Arial"/>
                <a:sym typeface="Arial"/>
              </a:defRPr>
            </a:lvl8pPr>
            <a:lvl9pPr marL="0" marR="0" lvl="8" indent="0" algn="l" rtl="0">
              <a:spcBef>
                <a:spcPts val="0"/>
              </a:spcBef>
              <a:buNone/>
              <a:defRPr sz="900">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577" name="Google Shape;1577;p188"/>
          <p:cNvSpPr txBox="1">
            <a:spLocks noGrp="1"/>
          </p:cNvSpPr>
          <p:nvPr>
            <p:ph type="body" idx="1"/>
          </p:nvPr>
        </p:nvSpPr>
        <p:spPr>
          <a:xfrm>
            <a:off x="114300" y="624363"/>
            <a:ext cx="8796300" cy="288600"/>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578"/>
        <p:cNvGrpSpPr/>
        <p:nvPr/>
      </p:nvGrpSpPr>
      <p:grpSpPr>
        <a:xfrm>
          <a:off x="0" y="0"/>
          <a:ext cx="0" cy="0"/>
          <a:chOff x="0" y="0"/>
          <a:chExt cx="0" cy="0"/>
        </a:xfrm>
      </p:grpSpPr>
      <p:sp>
        <p:nvSpPr>
          <p:cNvPr id="1579" name="Google Shape;1579;p189"/>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80" name="Google Shape;1580;p189"/>
          <p:cNvSpPr txBox="1">
            <a:spLocks noGrp="1"/>
          </p:cNvSpPr>
          <p:nvPr>
            <p:ph type="body" idx="1"/>
          </p:nvPr>
        </p:nvSpPr>
        <p:spPr>
          <a:xfrm>
            <a:off x="366713" y="1074737"/>
            <a:ext cx="8410500" cy="3383100"/>
          </a:xfrm>
          <a:prstGeom prst="rect">
            <a:avLst/>
          </a:prstGeom>
          <a:noFill/>
          <a:ln>
            <a:noFill/>
          </a:ln>
        </p:spPr>
        <p:txBody>
          <a:bodyPr spcFirstLastPara="1" wrap="square" lIns="91425" tIns="91425" rIns="91425" bIns="91425" anchor="t" anchorCtr="0"/>
          <a:lstStyle>
            <a:lvl1pPr marL="457200" marR="0" lvl="0" indent="-431800" algn="l" rtl="0">
              <a:spcBef>
                <a:spcPts val="1200"/>
              </a:spcBef>
              <a:spcAft>
                <a:spcPts val="0"/>
              </a:spcAft>
              <a:buClr>
                <a:schemeClr val="lt1"/>
              </a:buClr>
              <a:buSzPts val="3200"/>
              <a:buFont typeface="Noto Sans Symbols"/>
              <a:buChar char="•"/>
              <a:defRPr sz="3200" b="0" i="0" u="none" strike="noStrike" cap="none">
                <a:solidFill>
                  <a:schemeClr val="dk1"/>
                </a:solidFill>
                <a:latin typeface="Arial"/>
                <a:ea typeface="Arial"/>
                <a:cs typeface="Arial"/>
                <a:sym typeface="Arial"/>
              </a:defRPr>
            </a:lvl1pPr>
            <a:lvl2pPr marL="914400" marR="0" lvl="1" indent="-406400" algn="l" rtl="0">
              <a:spcBef>
                <a:spcPts val="300"/>
              </a:spcBef>
              <a:spcAft>
                <a:spcPts val="0"/>
              </a:spcAft>
              <a:buClr>
                <a:schemeClr val="lt1"/>
              </a:buClr>
              <a:buSzPts val="2800"/>
              <a:buFont typeface="Verdana"/>
              <a:buChar char="–"/>
              <a:defRPr sz="2800" b="0" i="0" u="none" strike="noStrike" cap="none">
                <a:solidFill>
                  <a:schemeClr val="dk1"/>
                </a:solidFill>
                <a:latin typeface="Arial"/>
                <a:ea typeface="Arial"/>
                <a:cs typeface="Arial"/>
                <a:sym typeface="Arial"/>
              </a:defRPr>
            </a:lvl2pPr>
            <a:lvl3pPr marL="1371600" marR="0" lvl="2" indent="-381000" algn="l" rtl="0">
              <a:spcBef>
                <a:spcPts val="300"/>
              </a:spcBef>
              <a:spcAft>
                <a:spcPts val="0"/>
              </a:spcAft>
              <a:buClr>
                <a:schemeClr val="lt1"/>
              </a:buClr>
              <a:buSzPts val="2400"/>
              <a:buFont typeface="Verdana"/>
              <a:buChar char="▪"/>
              <a:defRPr sz="2400" b="0" i="0" u="none" strike="noStrike" cap="none">
                <a:solidFill>
                  <a:schemeClr val="dk1"/>
                </a:solidFill>
                <a:latin typeface="Arial"/>
                <a:ea typeface="Arial"/>
                <a:cs typeface="Arial"/>
                <a:sym typeface="Arial"/>
              </a:defRPr>
            </a:lvl3pPr>
            <a:lvl4pPr marL="1828800" marR="0" lvl="3" indent="-355600" algn="l" rtl="0">
              <a:spcBef>
                <a:spcPts val="300"/>
              </a:spcBef>
              <a:spcAft>
                <a:spcPts val="0"/>
              </a:spcAft>
              <a:buClr>
                <a:schemeClr val="lt1"/>
              </a:buClr>
              <a:buSzPts val="2000"/>
              <a:buFont typeface="Verdana"/>
              <a:buChar char="—"/>
              <a:defRPr sz="2000" b="0" i="0" u="none" strike="noStrike" cap="none">
                <a:solidFill>
                  <a:schemeClr val="dk1"/>
                </a:solidFill>
                <a:latin typeface="Arial"/>
                <a:ea typeface="Arial"/>
                <a:cs typeface="Arial"/>
                <a:sym typeface="Arial"/>
              </a:defRPr>
            </a:lvl4pPr>
            <a:lvl5pPr marL="2286000" marR="0" lvl="4" indent="-355600" algn="l" rtl="0">
              <a:spcBef>
                <a:spcPts val="300"/>
              </a:spcBef>
              <a:spcAft>
                <a:spcPts val="0"/>
              </a:spcAft>
              <a:buClr>
                <a:schemeClr val="lt1"/>
              </a:buClr>
              <a:buSzPts val="2000"/>
              <a:buFont typeface="Verdana"/>
              <a:buChar char="»"/>
              <a:defRPr sz="2000" b="0" i="0" u="none" strike="noStrike" cap="none">
                <a:solidFill>
                  <a:schemeClr val="dk1"/>
                </a:solidFill>
                <a:latin typeface="Arial"/>
                <a:ea typeface="Arial"/>
                <a:cs typeface="Arial"/>
                <a:sym typeface="Arial"/>
              </a:defRPr>
            </a:lvl5pPr>
            <a:lvl6pPr marL="2743200" marR="0" lvl="5"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2_Title and Content, no circles">
  <p:cSld name="2_Title and Content, no circles">
    <p:spTree>
      <p:nvGrpSpPr>
        <p:cNvPr id="1" name="Shape 1581"/>
        <p:cNvGrpSpPr/>
        <p:nvPr/>
      </p:nvGrpSpPr>
      <p:grpSpPr>
        <a:xfrm>
          <a:off x="0" y="0"/>
          <a:ext cx="0" cy="0"/>
          <a:chOff x="0" y="0"/>
          <a:chExt cx="0" cy="0"/>
        </a:xfrm>
      </p:grpSpPr>
      <p:sp>
        <p:nvSpPr>
          <p:cNvPr id="1582" name="Google Shape;1582;p190"/>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83" name="Google Shape;1583;p190"/>
          <p:cNvSpPr txBox="1">
            <a:spLocks noGrp="1"/>
          </p:cNvSpPr>
          <p:nvPr>
            <p:ph type="body" idx="1"/>
          </p:nvPr>
        </p:nvSpPr>
        <p:spPr>
          <a:xfrm>
            <a:off x="366713" y="1074737"/>
            <a:ext cx="8410500" cy="3383100"/>
          </a:xfrm>
          <a:prstGeom prst="rect">
            <a:avLst/>
          </a:prstGeom>
          <a:noFill/>
          <a:ln>
            <a:noFill/>
          </a:ln>
        </p:spPr>
        <p:txBody>
          <a:bodyPr spcFirstLastPara="1" wrap="square" lIns="91425" tIns="91425" rIns="91425" bIns="91425" anchor="t" anchorCtr="0"/>
          <a:lstStyle>
            <a:lvl1pPr marL="457200" marR="0" lvl="0" indent="-431800" algn="l" rtl="0">
              <a:spcBef>
                <a:spcPts val="1200"/>
              </a:spcBef>
              <a:spcAft>
                <a:spcPts val="0"/>
              </a:spcAft>
              <a:buClr>
                <a:schemeClr val="accent1"/>
              </a:buClr>
              <a:buSzPts val="3200"/>
              <a:buFont typeface="Noto Sans Symbols"/>
              <a:buChar char="•"/>
              <a:defRPr sz="3200" b="0" i="0" u="none" strike="noStrike" cap="none">
                <a:solidFill>
                  <a:schemeClr val="dk1"/>
                </a:solidFill>
                <a:latin typeface="Arial"/>
                <a:ea typeface="Arial"/>
                <a:cs typeface="Arial"/>
                <a:sym typeface="Arial"/>
              </a:defRPr>
            </a:lvl1pPr>
            <a:lvl2pPr marL="914400" marR="0" lvl="1" indent="-406400" algn="l" rtl="0">
              <a:spcBef>
                <a:spcPts val="300"/>
              </a:spcBef>
              <a:spcAft>
                <a:spcPts val="0"/>
              </a:spcAft>
              <a:buClr>
                <a:schemeClr val="accent1"/>
              </a:buClr>
              <a:buSzPts val="2800"/>
              <a:buFont typeface="Verdana"/>
              <a:buChar char="–"/>
              <a:defRPr sz="2800" b="0" i="0" u="none" strike="noStrike" cap="none">
                <a:solidFill>
                  <a:schemeClr val="dk1"/>
                </a:solidFill>
                <a:latin typeface="Arial"/>
                <a:ea typeface="Arial"/>
                <a:cs typeface="Arial"/>
                <a:sym typeface="Arial"/>
              </a:defRPr>
            </a:lvl2pPr>
            <a:lvl3pPr marL="1371600" marR="0" lvl="2" indent="-381000" algn="l" rtl="0">
              <a:spcBef>
                <a:spcPts val="300"/>
              </a:spcBef>
              <a:spcAft>
                <a:spcPts val="0"/>
              </a:spcAft>
              <a:buClr>
                <a:schemeClr val="accent1"/>
              </a:buClr>
              <a:buSzPts val="2400"/>
              <a:buFont typeface="Verdana"/>
              <a:buChar char="▪"/>
              <a:defRPr sz="2400" b="0" i="0" u="none" strike="noStrike" cap="none">
                <a:solidFill>
                  <a:schemeClr val="dk1"/>
                </a:solidFill>
                <a:latin typeface="Arial"/>
                <a:ea typeface="Arial"/>
                <a:cs typeface="Arial"/>
                <a:sym typeface="Arial"/>
              </a:defRPr>
            </a:lvl3pPr>
            <a:lvl4pPr marL="1828800" marR="0" lvl="3" indent="-355600" algn="l" rtl="0">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4pPr>
            <a:lvl5pPr marL="2286000" marR="0" lvl="4" indent="-355600" algn="l" rtl="0">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5pPr>
            <a:lvl6pPr marL="2743200" marR="0" lvl="5"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91"/>
        <p:cNvGrpSpPr/>
        <p:nvPr/>
      </p:nvGrpSpPr>
      <p:grpSpPr>
        <a:xfrm>
          <a:off x="0" y="0"/>
          <a:ext cx="0" cy="0"/>
          <a:chOff x="0" y="0"/>
          <a:chExt cx="0" cy="0"/>
        </a:xfrm>
      </p:grpSpPr>
      <p:sp>
        <p:nvSpPr>
          <p:cNvPr id="192" name="Google Shape;192;p19"/>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93" name="Google Shape;193;p1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94" name="Google Shape;194;p19"/>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19"/>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96" name="Google Shape;196;p19"/>
          <p:cNvSpPr txBox="1">
            <a:spLocks noGrp="1"/>
          </p:cNvSpPr>
          <p:nvPr>
            <p:ph type="body" idx="2"/>
          </p:nvPr>
        </p:nvSpPr>
        <p:spPr>
          <a:xfrm>
            <a:off x="365759" y="1254125"/>
            <a:ext cx="8412600" cy="3435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300"/>
              </a:spcBef>
              <a:spcAft>
                <a:spcPts val="0"/>
              </a:spcAft>
              <a:buClr>
                <a:srgbClr val="008674"/>
              </a:buClr>
              <a:buSzPts val="2400"/>
              <a:buFont typeface="Noto Sans Symbols"/>
              <a:buChar char="▪"/>
              <a:defRPr sz="2400" b="0" i="0" u="none" strike="noStrike" cap="none">
                <a:solidFill>
                  <a:srgbClr val="595959"/>
                </a:solidFill>
                <a:latin typeface="Arial"/>
                <a:ea typeface="Arial"/>
                <a:cs typeface="Arial"/>
                <a:sym typeface="Arial"/>
              </a:defRPr>
            </a:lvl1pPr>
            <a:lvl2pPr marL="914400" marR="0" lvl="1" indent="-355600" algn="l" rtl="0">
              <a:lnSpc>
                <a:spcPct val="100000"/>
              </a:lnSpc>
              <a:spcBef>
                <a:spcPts val="300"/>
              </a:spcBef>
              <a:spcAft>
                <a:spcPts val="0"/>
              </a:spcAft>
              <a:buClr>
                <a:srgbClr val="008674"/>
              </a:buClr>
              <a:buSzPts val="2000"/>
              <a:buFont typeface="Helvetica Neue"/>
              <a:buChar char="-"/>
              <a:defRPr sz="2000" b="0" i="0" u="none" strike="noStrike" cap="none">
                <a:solidFill>
                  <a:srgbClr val="595959"/>
                </a:solidFill>
                <a:latin typeface="Arial"/>
                <a:ea typeface="Arial"/>
                <a:cs typeface="Arial"/>
                <a:sym typeface="Arial"/>
              </a:defRPr>
            </a:lvl2pPr>
            <a:lvl3pPr marL="1371600" marR="0" lvl="2" indent="-330200" algn="l" rtl="0">
              <a:lnSpc>
                <a:spcPct val="100000"/>
              </a:lnSpc>
              <a:spcBef>
                <a:spcPts val="300"/>
              </a:spcBef>
              <a:spcAft>
                <a:spcPts val="0"/>
              </a:spcAft>
              <a:buClr>
                <a:srgbClr val="008674"/>
              </a:buClr>
              <a:buSzPts val="1600"/>
              <a:buFont typeface="Arial"/>
              <a:buChar char="•"/>
              <a:defRPr sz="1600" b="0" i="0" u="none" strike="noStrike" cap="none">
                <a:solidFill>
                  <a:srgbClr val="595959"/>
                </a:solidFill>
                <a:latin typeface="Arial"/>
                <a:ea typeface="Arial"/>
                <a:cs typeface="Arial"/>
                <a:sym typeface="Arial"/>
              </a:defRPr>
            </a:lvl3pPr>
            <a:lvl4pPr marL="1828800" marR="0" lvl="3" indent="-317500" algn="l" rtl="0">
              <a:lnSpc>
                <a:spcPct val="100000"/>
              </a:lnSpc>
              <a:spcBef>
                <a:spcPts val="300"/>
              </a:spcBef>
              <a:spcAft>
                <a:spcPts val="0"/>
              </a:spcAft>
              <a:buClr>
                <a:srgbClr val="008674"/>
              </a:buClr>
              <a:buSzPts val="1400"/>
              <a:buFont typeface="Helvetica Neue"/>
              <a:buChar char="-"/>
              <a:defRPr sz="1400" b="0" i="0" u="none" strike="noStrike" cap="none">
                <a:solidFill>
                  <a:srgbClr val="595959"/>
                </a:solidFill>
                <a:latin typeface="Arial"/>
                <a:ea typeface="Arial"/>
                <a:cs typeface="Arial"/>
                <a:sym typeface="Arial"/>
              </a:defRPr>
            </a:lvl4pPr>
            <a:lvl5pPr marL="2286000" marR="0" lvl="4" indent="-317500" algn="l" rtl="0">
              <a:lnSpc>
                <a:spcPct val="100000"/>
              </a:lnSpc>
              <a:spcBef>
                <a:spcPts val="300"/>
              </a:spcBef>
              <a:spcAft>
                <a:spcPts val="0"/>
              </a:spcAft>
              <a:buClr>
                <a:srgbClr val="008674"/>
              </a:buClr>
              <a:buSzPts val="1400"/>
              <a:buFont typeface="Arial"/>
              <a:buChar char="•"/>
              <a:defRPr sz="1400" b="0" i="0" u="none" strike="noStrike" cap="none">
                <a:solidFill>
                  <a:srgbClr val="595959"/>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1584"/>
        <p:cNvGrpSpPr/>
        <p:nvPr/>
      </p:nvGrpSpPr>
      <p:grpSpPr>
        <a:xfrm>
          <a:off x="0" y="0"/>
          <a:ext cx="0" cy="0"/>
          <a:chOff x="0" y="0"/>
          <a:chExt cx="0" cy="0"/>
        </a:xfrm>
      </p:grpSpPr>
      <p:sp>
        <p:nvSpPr>
          <p:cNvPr id="1585" name="Google Shape;1585;p191"/>
          <p:cNvSpPr/>
          <p:nvPr/>
        </p:nvSpPr>
        <p:spPr>
          <a:xfrm>
            <a:off x="4484077" y="0"/>
            <a:ext cx="4659900" cy="51435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pic>
        <p:nvPicPr>
          <p:cNvPr id="1586" name="Google Shape;1586;p191" descr="Pivotal_White.png"/>
          <p:cNvPicPr preferRelativeResize="0"/>
          <p:nvPr/>
        </p:nvPicPr>
        <p:blipFill rotWithShape="1">
          <a:blip r:embed="rId2">
            <a:alphaModFix/>
          </a:blip>
          <a:srcRect/>
          <a:stretch/>
        </p:blipFill>
        <p:spPr>
          <a:xfrm>
            <a:off x="8286415" y="4854091"/>
            <a:ext cx="712061" cy="173736"/>
          </a:xfrm>
          <a:prstGeom prst="rect">
            <a:avLst/>
          </a:prstGeom>
          <a:noFill/>
          <a:ln>
            <a:noFill/>
          </a:ln>
        </p:spPr>
      </p:pic>
      <p:sp>
        <p:nvSpPr>
          <p:cNvPr id="1587" name="Google Shape;1587;p191"/>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900">
                <a:solidFill>
                  <a:srgbClr val="A5A5A5"/>
                </a:solidFill>
                <a:latin typeface="Arial"/>
                <a:ea typeface="Arial"/>
                <a:cs typeface="Arial"/>
                <a:sym typeface="Arial"/>
              </a:defRPr>
            </a:lvl1pPr>
            <a:lvl2pPr marL="0" marR="0" lvl="1" indent="0" algn="l" rtl="0">
              <a:spcBef>
                <a:spcPts val="0"/>
              </a:spcBef>
              <a:buNone/>
              <a:defRPr sz="900">
                <a:solidFill>
                  <a:srgbClr val="A5A5A5"/>
                </a:solidFill>
                <a:latin typeface="Arial"/>
                <a:ea typeface="Arial"/>
                <a:cs typeface="Arial"/>
                <a:sym typeface="Arial"/>
              </a:defRPr>
            </a:lvl2pPr>
            <a:lvl3pPr marL="0" marR="0" lvl="2" indent="0" algn="l" rtl="0">
              <a:spcBef>
                <a:spcPts val="0"/>
              </a:spcBef>
              <a:buNone/>
              <a:defRPr sz="900">
                <a:solidFill>
                  <a:srgbClr val="A5A5A5"/>
                </a:solidFill>
                <a:latin typeface="Arial"/>
                <a:ea typeface="Arial"/>
                <a:cs typeface="Arial"/>
                <a:sym typeface="Arial"/>
              </a:defRPr>
            </a:lvl3pPr>
            <a:lvl4pPr marL="0" marR="0" lvl="3" indent="0" algn="l" rtl="0">
              <a:spcBef>
                <a:spcPts val="0"/>
              </a:spcBef>
              <a:buNone/>
              <a:defRPr sz="900">
                <a:solidFill>
                  <a:srgbClr val="A5A5A5"/>
                </a:solidFill>
                <a:latin typeface="Arial"/>
                <a:ea typeface="Arial"/>
                <a:cs typeface="Arial"/>
                <a:sym typeface="Arial"/>
              </a:defRPr>
            </a:lvl4pPr>
            <a:lvl5pPr marL="0" marR="0" lvl="4" indent="0" algn="l" rtl="0">
              <a:spcBef>
                <a:spcPts val="0"/>
              </a:spcBef>
              <a:buNone/>
              <a:defRPr sz="900">
                <a:solidFill>
                  <a:srgbClr val="A5A5A5"/>
                </a:solidFill>
                <a:latin typeface="Arial"/>
                <a:ea typeface="Arial"/>
                <a:cs typeface="Arial"/>
                <a:sym typeface="Arial"/>
              </a:defRPr>
            </a:lvl5pPr>
            <a:lvl6pPr marL="0" marR="0" lvl="5" indent="0" algn="l" rtl="0">
              <a:spcBef>
                <a:spcPts val="0"/>
              </a:spcBef>
              <a:buNone/>
              <a:defRPr sz="900">
                <a:solidFill>
                  <a:srgbClr val="A5A5A5"/>
                </a:solidFill>
                <a:latin typeface="Arial"/>
                <a:ea typeface="Arial"/>
                <a:cs typeface="Arial"/>
                <a:sym typeface="Arial"/>
              </a:defRPr>
            </a:lvl6pPr>
            <a:lvl7pPr marL="0" marR="0" lvl="6" indent="0" algn="l" rtl="0">
              <a:spcBef>
                <a:spcPts val="0"/>
              </a:spcBef>
              <a:buNone/>
              <a:defRPr sz="900">
                <a:solidFill>
                  <a:srgbClr val="A5A5A5"/>
                </a:solidFill>
                <a:latin typeface="Arial"/>
                <a:ea typeface="Arial"/>
                <a:cs typeface="Arial"/>
                <a:sym typeface="Arial"/>
              </a:defRPr>
            </a:lvl7pPr>
            <a:lvl8pPr marL="0" marR="0" lvl="7" indent="0" algn="l" rtl="0">
              <a:spcBef>
                <a:spcPts val="0"/>
              </a:spcBef>
              <a:buNone/>
              <a:defRPr sz="900">
                <a:solidFill>
                  <a:srgbClr val="A5A5A5"/>
                </a:solidFill>
                <a:latin typeface="Arial"/>
                <a:ea typeface="Arial"/>
                <a:cs typeface="Arial"/>
                <a:sym typeface="Arial"/>
              </a:defRPr>
            </a:lvl8pPr>
            <a:lvl9pPr marL="0" marR="0" lvl="8" indent="0" algn="l" rtl="0">
              <a:spcBef>
                <a:spcPts val="0"/>
              </a:spcBef>
              <a:buNone/>
              <a:defRPr sz="900">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1588"/>
        <p:cNvGrpSpPr/>
        <p:nvPr/>
      </p:nvGrpSpPr>
      <p:grpSpPr>
        <a:xfrm>
          <a:off x="0" y="0"/>
          <a:ext cx="0" cy="0"/>
          <a:chOff x="0" y="0"/>
          <a:chExt cx="0" cy="0"/>
        </a:xfrm>
      </p:grpSpPr>
      <p:sp>
        <p:nvSpPr>
          <p:cNvPr id="1589" name="Google Shape;1589;p192"/>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900">
                <a:solidFill>
                  <a:srgbClr val="A5A5A5"/>
                </a:solidFill>
                <a:latin typeface="Arial"/>
                <a:ea typeface="Arial"/>
                <a:cs typeface="Arial"/>
                <a:sym typeface="Arial"/>
              </a:defRPr>
            </a:lvl1pPr>
            <a:lvl2pPr marL="0" marR="0" lvl="1" indent="0" algn="l" rtl="0">
              <a:spcBef>
                <a:spcPts val="0"/>
              </a:spcBef>
              <a:buNone/>
              <a:defRPr sz="900">
                <a:solidFill>
                  <a:srgbClr val="A5A5A5"/>
                </a:solidFill>
                <a:latin typeface="Arial"/>
                <a:ea typeface="Arial"/>
                <a:cs typeface="Arial"/>
                <a:sym typeface="Arial"/>
              </a:defRPr>
            </a:lvl2pPr>
            <a:lvl3pPr marL="0" marR="0" lvl="2" indent="0" algn="l" rtl="0">
              <a:spcBef>
                <a:spcPts val="0"/>
              </a:spcBef>
              <a:buNone/>
              <a:defRPr sz="900">
                <a:solidFill>
                  <a:srgbClr val="A5A5A5"/>
                </a:solidFill>
                <a:latin typeface="Arial"/>
                <a:ea typeface="Arial"/>
                <a:cs typeface="Arial"/>
                <a:sym typeface="Arial"/>
              </a:defRPr>
            </a:lvl3pPr>
            <a:lvl4pPr marL="0" marR="0" lvl="3" indent="0" algn="l" rtl="0">
              <a:spcBef>
                <a:spcPts val="0"/>
              </a:spcBef>
              <a:buNone/>
              <a:defRPr sz="900">
                <a:solidFill>
                  <a:srgbClr val="A5A5A5"/>
                </a:solidFill>
                <a:latin typeface="Arial"/>
                <a:ea typeface="Arial"/>
                <a:cs typeface="Arial"/>
                <a:sym typeface="Arial"/>
              </a:defRPr>
            </a:lvl4pPr>
            <a:lvl5pPr marL="0" marR="0" lvl="4" indent="0" algn="l" rtl="0">
              <a:spcBef>
                <a:spcPts val="0"/>
              </a:spcBef>
              <a:buNone/>
              <a:defRPr sz="900">
                <a:solidFill>
                  <a:srgbClr val="A5A5A5"/>
                </a:solidFill>
                <a:latin typeface="Arial"/>
                <a:ea typeface="Arial"/>
                <a:cs typeface="Arial"/>
                <a:sym typeface="Arial"/>
              </a:defRPr>
            </a:lvl5pPr>
            <a:lvl6pPr marL="0" marR="0" lvl="5" indent="0" algn="l" rtl="0">
              <a:spcBef>
                <a:spcPts val="0"/>
              </a:spcBef>
              <a:buNone/>
              <a:defRPr sz="900">
                <a:solidFill>
                  <a:srgbClr val="A5A5A5"/>
                </a:solidFill>
                <a:latin typeface="Arial"/>
                <a:ea typeface="Arial"/>
                <a:cs typeface="Arial"/>
                <a:sym typeface="Arial"/>
              </a:defRPr>
            </a:lvl6pPr>
            <a:lvl7pPr marL="0" marR="0" lvl="6" indent="0" algn="l" rtl="0">
              <a:spcBef>
                <a:spcPts val="0"/>
              </a:spcBef>
              <a:buNone/>
              <a:defRPr sz="900">
                <a:solidFill>
                  <a:srgbClr val="A5A5A5"/>
                </a:solidFill>
                <a:latin typeface="Arial"/>
                <a:ea typeface="Arial"/>
                <a:cs typeface="Arial"/>
                <a:sym typeface="Arial"/>
              </a:defRPr>
            </a:lvl7pPr>
            <a:lvl8pPr marL="0" marR="0" lvl="7" indent="0" algn="l" rtl="0">
              <a:spcBef>
                <a:spcPts val="0"/>
              </a:spcBef>
              <a:buNone/>
              <a:defRPr sz="900">
                <a:solidFill>
                  <a:srgbClr val="A5A5A5"/>
                </a:solidFill>
                <a:latin typeface="Arial"/>
                <a:ea typeface="Arial"/>
                <a:cs typeface="Arial"/>
                <a:sym typeface="Arial"/>
              </a:defRPr>
            </a:lvl8pPr>
            <a:lvl9pPr marL="0" marR="0" lvl="8" indent="0" algn="l" rtl="0">
              <a:spcBef>
                <a:spcPts val="0"/>
              </a:spcBef>
              <a:buNone/>
              <a:defRPr sz="900">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90"/>
        <p:cNvGrpSpPr/>
        <p:nvPr/>
      </p:nvGrpSpPr>
      <p:grpSpPr>
        <a:xfrm>
          <a:off x="0" y="0"/>
          <a:ext cx="0" cy="0"/>
          <a:chOff x="0" y="0"/>
          <a:chExt cx="0" cy="0"/>
        </a:xfrm>
      </p:grpSpPr>
      <p:sp>
        <p:nvSpPr>
          <p:cNvPr id="1591" name="Google Shape;1591;p193"/>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lgn="l" rtl="0">
              <a:spcBef>
                <a:spcPts val="0"/>
              </a:spcBef>
              <a:spcAft>
                <a:spcPts val="0"/>
              </a:spcAft>
              <a:buSzPts val="1400"/>
              <a:buNone/>
              <a:defRPr sz="1800"/>
            </a:lvl2pPr>
            <a:lvl3pPr lvl="2" algn="l" rtl="0">
              <a:spcBef>
                <a:spcPts val="0"/>
              </a:spcBef>
              <a:spcAft>
                <a:spcPts val="0"/>
              </a:spcAft>
              <a:buSzPts val="1400"/>
              <a:buNone/>
              <a:defRPr sz="1800"/>
            </a:lvl3pPr>
            <a:lvl4pPr lvl="3" algn="l" rtl="0">
              <a:spcBef>
                <a:spcPts val="0"/>
              </a:spcBef>
              <a:spcAft>
                <a:spcPts val="0"/>
              </a:spcAft>
              <a:buSzPts val="1400"/>
              <a:buNone/>
              <a:defRPr sz="1800"/>
            </a:lvl4pPr>
            <a:lvl5pPr lvl="4" algn="l" rtl="0">
              <a:spcBef>
                <a:spcPts val="0"/>
              </a:spcBef>
              <a:spcAft>
                <a:spcPts val="0"/>
              </a:spcAft>
              <a:buSzPts val="1400"/>
              <a:buNone/>
              <a:defRPr sz="1800"/>
            </a:lvl5pPr>
            <a:lvl6pPr lvl="5" algn="l" rtl="0">
              <a:spcBef>
                <a:spcPts val="0"/>
              </a:spcBef>
              <a:spcAft>
                <a:spcPts val="0"/>
              </a:spcAft>
              <a:buSzPts val="1400"/>
              <a:buNone/>
              <a:defRPr sz="1800"/>
            </a:lvl6pPr>
            <a:lvl7pPr lvl="6" algn="l" rtl="0">
              <a:spcBef>
                <a:spcPts val="0"/>
              </a:spcBef>
              <a:spcAft>
                <a:spcPts val="0"/>
              </a:spcAft>
              <a:buSzPts val="1400"/>
              <a:buNone/>
              <a:defRPr sz="1800"/>
            </a:lvl7pPr>
            <a:lvl8pPr lvl="7" algn="l" rtl="0">
              <a:spcBef>
                <a:spcPts val="0"/>
              </a:spcBef>
              <a:spcAft>
                <a:spcPts val="0"/>
              </a:spcAft>
              <a:buSzPts val="1400"/>
              <a:buNone/>
              <a:defRPr sz="1800"/>
            </a:lvl8pPr>
            <a:lvl9pPr lvl="8" algn="l" rtl="0">
              <a:spcBef>
                <a:spcPts val="0"/>
              </a:spcBef>
              <a:spcAft>
                <a:spcPts val="0"/>
              </a:spcAft>
              <a:buSzPts val="1400"/>
              <a:buNone/>
              <a:defRPr sz="1800"/>
            </a:lvl9pPr>
          </a:lstStyle>
          <a:p>
            <a:endParaRPr/>
          </a:p>
        </p:txBody>
      </p:sp>
      <p:sp>
        <p:nvSpPr>
          <p:cNvPr id="1592" name="Google Shape;1592;p193"/>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marR="0" lvl="0" indent="-431800" algn="l" rtl="0">
              <a:spcBef>
                <a:spcPts val="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ck background">
  <p:cSld name="black background">
    <p:spTree>
      <p:nvGrpSpPr>
        <p:cNvPr id="1" name="Shape 1593"/>
        <p:cNvGrpSpPr/>
        <p:nvPr/>
      </p:nvGrpSpPr>
      <p:grpSpPr>
        <a:xfrm>
          <a:off x="0" y="0"/>
          <a:ext cx="0" cy="0"/>
          <a:chOff x="0" y="0"/>
          <a:chExt cx="0" cy="0"/>
        </a:xfrm>
      </p:grpSpPr>
      <p:sp>
        <p:nvSpPr>
          <p:cNvPr id="1594" name="Google Shape;1594;p194"/>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1800"/>
              <a:buFont typeface="Arial"/>
              <a:buNone/>
            </a:pPr>
            <a:endParaRPr sz="1800">
              <a:solidFill>
                <a:srgbClr val="FFFFFF"/>
              </a:solidFill>
              <a:latin typeface="Arial"/>
              <a:ea typeface="Arial"/>
              <a:cs typeface="Arial"/>
              <a:sym typeface="Arial"/>
            </a:endParaRPr>
          </a:p>
        </p:txBody>
      </p:sp>
      <p:sp>
        <p:nvSpPr>
          <p:cNvPr id="1595" name="Google Shape;1595;p194"/>
          <p:cNvSpPr/>
          <p:nvPr/>
        </p:nvSpPr>
        <p:spPr>
          <a:xfrm>
            <a:off x="0" y="4629150"/>
            <a:ext cx="9144000" cy="385800"/>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1800"/>
              <a:buFont typeface="Arial"/>
              <a:buNone/>
            </a:pPr>
            <a:endParaRPr sz="1800">
              <a:solidFill>
                <a:srgbClr val="FFFFFF"/>
              </a:solidFill>
              <a:latin typeface="Arial"/>
              <a:ea typeface="Arial"/>
              <a:cs typeface="Arial"/>
              <a:sym typeface="Arial"/>
            </a:endParaRPr>
          </a:p>
        </p:txBody>
      </p:sp>
      <p:sp>
        <p:nvSpPr>
          <p:cNvPr id="1596" name="Google Shape;1596;p194"/>
          <p:cNvSpPr txBox="1"/>
          <p:nvPr/>
        </p:nvSpPr>
        <p:spPr>
          <a:xfrm flipH="1">
            <a:off x="8553449" y="5021262"/>
            <a:ext cx="533400" cy="1239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7F7F7F"/>
              </a:buClr>
              <a:buSzPts val="200"/>
              <a:buFont typeface="Arial"/>
              <a:buNone/>
            </a:pPr>
            <a:fld id="{00000000-1234-1234-1234-123412341234}" type="slidenum">
              <a:rPr lang="en" sz="800">
                <a:solidFill>
                  <a:srgbClr val="7F7F7F"/>
                </a:solidFill>
                <a:latin typeface="Arial"/>
                <a:ea typeface="Arial"/>
                <a:cs typeface="Arial"/>
                <a:sym typeface="Arial"/>
              </a:rPr>
              <a:t>‹#›</a:t>
            </a:fld>
            <a:endParaRPr sz="800">
              <a:solidFill>
                <a:srgbClr val="7F7F7F"/>
              </a:solidFill>
              <a:latin typeface="Arial"/>
              <a:ea typeface="Arial"/>
              <a:cs typeface="Arial"/>
              <a:sym typeface="Arial"/>
            </a:endParaRPr>
          </a:p>
        </p:txBody>
      </p:sp>
      <p:sp>
        <p:nvSpPr>
          <p:cNvPr id="1597" name="Google Shape;1597;p194"/>
          <p:cNvSpPr txBox="1"/>
          <p:nvPr/>
        </p:nvSpPr>
        <p:spPr>
          <a:xfrm>
            <a:off x="366712" y="5018087"/>
            <a:ext cx="2274900" cy="9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7F7F7F"/>
              </a:buClr>
              <a:buSzPts val="150"/>
              <a:buFont typeface="Arial"/>
              <a:buNone/>
            </a:pPr>
            <a:r>
              <a:rPr lang="en" sz="600">
                <a:solidFill>
                  <a:srgbClr val="7F7F7F"/>
                </a:solidFill>
                <a:latin typeface="Arial"/>
                <a:ea typeface="Arial"/>
                <a:cs typeface="Arial"/>
                <a:sym typeface="Arial"/>
              </a:rPr>
              <a:t>© Copyright 2013 Pivotal. All rights reserved.</a:t>
            </a:r>
            <a:endParaRPr/>
          </a:p>
        </p:txBody>
      </p:sp>
      <p:pic>
        <p:nvPicPr>
          <p:cNvPr id="1598" name="Google Shape;1598;p194"/>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1599"/>
        <p:cNvGrpSpPr/>
        <p:nvPr/>
      </p:nvGrpSpPr>
      <p:grpSpPr>
        <a:xfrm>
          <a:off x="0" y="0"/>
          <a:ext cx="0" cy="0"/>
          <a:chOff x="0" y="0"/>
          <a:chExt cx="0" cy="0"/>
        </a:xfrm>
      </p:grpSpPr>
      <p:sp>
        <p:nvSpPr>
          <p:cNvPr id="1600" name="Google Shape;1600;p195"/>
          <p:cNvSpPr txBox="1">
            <a:spLocks noGrp="1"/>
          </p:cNvSpPr>
          <p:nvPr>
            <p:ph type="body" idx="1"/>
          </p:nvPr>
        </p:nvSpPr>
        <p:spPr>
          <a:xfrm>
            <a:off x="366712" y="785812"/>
            <a:ext cx="8410500" cy="3462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601" name="Google Shape;1601;p195"/>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lstStyle>
            <a:lvl1pPr marR="0" lvl="0" algn="ctr"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02"/>
        <p:cNvGrpSpPr/>
        <p:nvPr/>
      </p:nvGrpSpPr>
      <p:grpSpPr>
        <a:xfrm>
          <a:off x="0" y="0"/>
          <a:ext cx="0" cy="0"/>
          <a:chOff x="0" y="0"/>
          <a:chExt cx="0" cy="0"/>
        </a:xfrm>
      </p:grpSpPr>
      <p:sp>
        <p:nvSpPr>
          <p:cNvPr id="1603" name="Google Shape;1603;p196"/>
          <p:cNvSpPr txBox="1">
            <a:spLocks noGrp="1"/>
          </p:cNvSpPr>
          <p:nvPr>
            <p:ph type="title"/>
          </p:nvPr>
        </p:nvSpPr>
        <p:spPr>
          <a:xfrm>
            <a:off x="113722" y="149918"/>
            <a:ext cx="8796900" cy="4743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Clr>
                <a:srgbClr val="008774"/>
              </a:buClr>
              <a:buSzPts val="2800"/>
              <a:buFont typeface="Arial"/>
              <a:buNone/>
              <a:defRPr sz="2800" b="1" i="0" u="none" strike="noStrike" cap="none">
                <a:solidFill>
                  <a:srgbClr val="008774"/>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04" name="Google Shape;1604;p196"/>
          <p:cNvSpPr txBox="1">
            <a:spLocks noGrp="1"/>
          </p:cNvSpPr>
          <p:nvPr>
            <p:ph type="sldNum" idx="12"/>
          </p:nvPr>
        </p:nvSpPr>
        <p:spPr>
          <a:xfrm>
            <a:off x="3797" y="48233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Arial"/>
                <a:ea typeface="Arial"/>
                <a:cs typeface="Arial"/>
                <a:sym typeface="Arial"/>
              </a:defRPr>
            </a:lvl1pPr>
            <a:lvl2pPr marL="0" marR="0" lvl="1" indent="0" algn="l" rtl="0">
              <a:spcBef>
                <a:spcPts val="0"/>
              </a:spcBef>
              <a:buNone/>
              <a:defRPr sz="1800">
                <a:solidFill>
                  <a:srgbClr val="000000"/>
                </a:solidFill>
                <a:latin typeface="Arial"/>
                <a:ea typeface="Arial"/>
                <a:cs typeface="Arial"/>
                <a:sym typeface="Arial"/>
              </a:defRPr>
            </a:lvl2pPr>
            <a:lvl3pPr marL="0" marR="0" lvl="2" indent="0" algn="l" rtl="0">
              <a:spcBef>
                <a:spcPts val="0"/>
              </a:spcBef>
              <a:buNone/>
              <a:defRPr sz="1800">
                <a:solidFill>
                  <a:srgbClr val="000000"/>
                </a:solidFill>
                <a:latin typeface="Arial"/>
                <a:ea typeface="Arial"/>
                <a:cs typeface="Arial"/>
                <a:sym typeface="Arial"/>
              </a:defRPr>
            </a:lvl3pPr>
            <a:lvl4pPr marL="0" marR="0" lvl="3" indent="0" algn="l" rtl="0">
              <a:spcBef>
                <a:spcPts val="0"/>
              </a:spcBef>
              <a:buNone/>
              <a:defRPr sz="1800">
                <a:solidFill>
                  <a:srgbClr val="000000"/>
                </a:solidFill>
                <a:latin typeface="Arial"/>
                <a:ea typeface="Arial"/>
                <a:cs typeface="Arial"/>
                <a:sym typeface="Arial"/>
              </a:defRPr>
            </a:lvl4pPr>
            <a:lvl5pPr marL="0" marR="0" lvl="4" indent="0" algn="l" rtl="0">
              <a:spcBef>
                <a:spcPts val="0"/>
              </a:spcBef>
              <a:buNone/>
              <a:defRPr sz="1800">
                <a:solidFill>
                  <a:srgbClr val="000000"/>
                </a:solidFill>
                <a:latin typeface="Arial"/>
                <a:ea typeface="Arial"/>
                <a:cs typeface="Arial"/>
                <a:sym typeface="Arial"/>
              </a:defRPr>
            </a:lvl5pPr>
            <a:lvl6pPr marL="0" marR="0" lvl="5" indent="0" algn="l" rtl="0">
              <a:spcBef>
                <a:spcPts val="0"/>
              </a:spcBef>
              <a:buNone/>
              <a:defRPr sz="1800">
                <a:solidFill>
                  <a:srgbClr val="000000"/>
                </a:solidFill>
                <a:latin typeface="Arial"/>
                <a:ea typeface="Arial"/>
                <a:cs typeface="Arial"/>
                <a:sym typeface="Arial"/>
              </a:defRPr>
            </a:lvl6pPr>
            <a:lvl7pPr marL="0" marR="0" lvl="6" indent="0" algn="l" rtl="0">
              <a:spcBef>
                <a:spcPts val="0"/>
              </a:spcBef>
              <a:buNone/>
              <a:defRPr sz="1800">
                <a:solidFill>
                  <a:srgbClr val="000000"/>
                </a:solidFill>
                <a:latin typeface="Arial"/>
                <a:ea typeface="Arial"/>
                <a:cs typeface="Arial"/>
                <a:sym typeface="Arial"/>
              </a:defRPr>
            </a:lvl7pPr>
            <a:lvl8pPr marL="0" marR="0" lvl="7" indent="0" algn="l" rtl="0">
              <a:spcBef>
                <a:spcPts val="0"/>
              </a:spcBef>
              <a:buNone/>
              <a:defRPr sz="1800">
                <a:solidFill>
                  <a:srgbClr val="000000"/>
                </a:solidFill>
                <a:latin typeface="Arial"/>
                <a:ea typeface="Arial"/>
                <a:cs typeface="Arial"/>
                <a:sym typeface="Arial"/>
              </a:defRPr>
            </a:lvl8pPr>
            <a:lvl9pPr marL="0" marR="0" lvl="8" indent="0" algn="l" rtl="0">
              <a:spcBef>
                <a:spcPts val="0"/>
              </a:spcBef>
              <a:buNone/>
              <a:defRPr sz="1800">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05"/>
        <p:cNvGrpSpPr/>
        <p:nvPr/>
      </p:nvGrpSpPr>
      <p:grpSpPr>
        <a:xfrm>
          <a:off x="0" y="0"/>
          <a:ext cx="0" cy="0"/>
          <a:chOff x="0" y="0"/>
          <a:chExt cx="0" cy="0"/>
        </a:xfrm>
      </p:grpSpPr>
      <p:sp>
        <p:nvSpPr>
          <p:cNvPr id="1606" name="Google Shape;1606;p197"/>
          <p:cNvSpPr txBox="1">
            <a:spLocks noGrp="1"/>
          </p:cNvSpPr>
          <p:nvPr>
            <p:ph type="title"/>
          </p:nvPr>
        </p:nvSpPr>
        <p:spPr>
          <a:xfrm>
            <a:off x="366713" y="325438"/>
            <a:ext cx="8410500" cy="460500"/>
          </a:xfrm>
          <a:prstGeom prst="rect">
            <a:avLst/>
          </a:prstGeom>
          <a:noFill/>
          <a:ln>
            <a:noFill/>
          </a:ln>
        </p:spPr>
        <p:txBody>
          <a:bodyPr spcFirstLastPara="1" wrap="square" lIns="0" tIns="0" rIns="0" bIns="0" anchor="t" anchorCtr="0"/>
          <a:lstStyle>
            <a:lvl1pPr marR="0" lvl="0" algn="ctr"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9" name="Google Shape;199;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00" name="Google Shape;200;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01" name="Google Shape;20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 name="Google Shape;33;p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Google Shape;34;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202"/>
        <p:cNvGrpSpPr/>
        <p:nvPr/>
      </p:nvGrpSpPr>
      <p:grpSpPr>
        <a:xfrm>
          <a:off x="0" y="0"/>
          <a:ext cx="0" cy="0"/>
          <a:chOff x="0" y="0"/>
          <a:chExt cx="0" cy="0"/>
        </a:xfrm>
      </p:grpSpPr>
      <p:sp>
        <p:nvSpPr>
          <p:cNvPr id="203" name="Google Shape;203;p2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04" name="Google Shape;204;p21"/>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05" name="Google Shape;205;p21"/>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342900" marR="0" lvl="0" indent="-3429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742950" marR="0" lvl="1" indent="-28575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057400" marR="0" lvl="4"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514600" marR="0" lvl="5"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971800" marR="0" lvl="6"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429000" marR="0" lvl="7"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886200" marR="0" lvl="8"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206" name="Google Shape;206;p21"/>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age - multiple levels 1">
  <p:cSld name="Main page - multiple levels">
    <p:spTree>
      <p:nvGrpSpPr>
        <p:cNvPr id="1" name="Shape 207"/>
        <p:cNvGrpSpPr/>
        <p:nvPr/>
      </p:nvGrpSpPr>
      <p:grpSpPr>
        <a:xfrm>
          <a:off x="0" y="0"/>
          <a:ext cx="0" cy="0"/>
          <a:chOff x="0" y="0"/>
          <a:chExt cx="0" cy="0"/>
        </a:xfrm>
      </p:grpSpPr>
      <p:sp>
        <p:nvSpPr>
          <p:cNvPr id="208" name="Google Shape;208;p22"/>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09" name="Google Shape;209;p22"/>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210" name="Google Shape;210;p22"/>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2"/>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8774"/>
              </a:buClr>
              <a:buSzPts val="1400"/>
              <a:buFont typeface="Arial"/>
              <a:buNone/>
              <a:defRPr sz="2800" b="1" i="0" u="none" strike="noStrike" cap="none">
                <a:solidFill>
                  <a:srgbClr val="008774"/>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12" name="Google Shape;212;p22"/>
          <p:cNvSpPr txBox="1">
            <a:spLocks noGrp="1"/>
          </p:cNvSpPr>
          <p:nvPr>
            <p:ph type="body" idx="2"/>
          </p:nvPr>
        </p:nvSpPr>
        <p:spPr>
          <a:xfrm>
            <a:off x="289150" y="1214375"/>
            <a:ext cx="7358700" cy="3231000"/>
          </a:xfrm>
          <a:prstGeom prst="rect">
            <a:avLst/>
          </a:prstGeom>
          <a:noFill/>
          <a:ln>
            <a:noFill/>
          </a:ln>
        </p:spPr>
        <p:txBody>
          <a:bodyPr spcFirstLastPara="1" wrap="square" lIns="91425" tIns="91425" rIns="91425" bIns="91425" anchor="t" anchorCtr="0"/>
          <a:lstStyle>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3pPr>
            <a:lvl4pPr marL="1828800" marR="0" lvl="3"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4pPr>
            <a:lvl5pPr marL="2286000" marR="0" lvl="4"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5pPr>
            <a:lvl6pPr marL="2743200" marR="0" lvl="5"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6pPr>
            <a:lvl7pPr marL="3200400" marR="0" lvl="6"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7pPr>
            <a:lvl8pPr marL="3657600" marR="0" lvl="7"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8pPr>
            <a:lvl9pPr marL="4114800" marR="0" lvl="8"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9pPr>
          </a:lstStyle>
          <a:p>
            <a:endParaRPr/>
          </a:p>
        </p:txBody>
      </p:sp>
      <p:sp>
        <p:nvSpPr>
          <p:cNvPr id="213" name="Google Shape;213;p22"/>
          <p:cNvSpPr txBox="1"/>
          <p:nvPr/>
        </p:nvSpPr>
        <p:spPr>
          <a:xfrm>
            <a:off x="167107" y="5018448"/>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Font typeface="Arial"/>
              <a:buNone/>
            </a:pPr>
            <a:r>
              <a:rPr lang="en" sz="650" b="0" i="0" u="none" strike="noStrike" cap="none">
                <a:solidFill>
                  <a:srgbClr val="7F7F7F"/>
                </a:solidFill>
                <a:latin typeface="Arial"/>
                <a:ea typeface="Arial"/>
                <a:cs typeface="Arial"/>
                <a:sym typeface="Arial"/>
              </a:rPr>
              <a:t>© 201</a:t>
            </a:r>
            <a:r>
              <a:rPr lang="en" sz="650">
                <a:solidFill>
                  <a:srgbClr val="7F7F7F"/>
                </a:solidFill>
              </a:rPr>
              <a:t>7</a:t>
            </a:r>
            <a:r>
              <a:rPr lang="en" sz="650" b="0" i="0" u="none" strike="noStrike" cap="none">
                <a:solidFill>
                  <a:srgbClr val="7F7F7F"/>
                </a:solidFill>
                <a:latin typeface="Arial"/>
                <a:ea typeface="Arial"/>
                <a:cs typeface="Arial"/>
                <a:sym typeface="Arial"/>
              </a:rPr>
              <a:t> Pivotal Software, Inc.  All rights reserved.</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 – Title 1">
  <p:cSld name="0 – Title">
    <p:bg>
      <p:bgPr>
        <a:solidFill>
          <a:schemeClr val="lt2"/>
        </a:solidFill>
        <a:effectLst/>
      </p:bgPr>
    </p:bg>
    <p:spTree>
      <p:nvGrpSpPr>
        <p:cNvPr id="1" name="Shape 214"/>
        <p:cNvGrpSpPr/>
        <p:nvPr/>
      </p:nvGrpSpPr>
      <p:grpSpPr>
        <a:xfrm>
          <a:off x="0" y="0"/>
          <a:ext cx="0" cy="0"/>
          <a:chOff x="0" y="0"/>
          <a:chExt cx="0" cy="0"/>
        </a:xfrm>
      </p:grpSpPr>
      <p:pic>
        <p:nvPicPr>
          <p:cNvPr id="215" name="Google Shape;215;p23" descr="IMG_0276.jpg"/>
          <p:cNvPicPr preferRelativeResize="0"/>
          <p:nvPr/>
        </p:nvPicPr>
        <p:blipFill rotWithShape="1">
          <a:blip r:embed="rId2">
            <a:alphaModFix/>
          </a:blip>
          <a:srcRect l="-1871" t="8284" r="9671" b="8284"/>
          <a:stretch/>
        </p:blipFill>
        <p:spPr>
          <a:xfrm>
            <a:off x="614425" y="0"/>
            <a:ext cx="8529600" cy="5141443"/>
          </a:xfrm>
          <a:prstGeom prst="rect">
            <a:avLst/>
          </a:prstGeom>
          <a:noFill/>
          <a:ln>
            <a:noFill/>
          </a:ln>
        </p:spPr>
      </p:pic>
      <p:sp>
        <p:nvSpPr>
          <p:cNvPr id="216" name="Google Shape;216;p23"/>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217" name="Google Shape;217;p2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18" name="Google Shape;218;p23"/>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19" name="Google Shape;219;p2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a:p>
          <a:p>
            <a:pPr marL="0" marR="0" lvl="0" indent="0" algn="l" rtl="0">
              <a:lnSpc>
                <a:spcPct val="100000"/>
              </a:lnSpc>
              <a:spcBef>
                <a:spcPts val="0"/>
              </a:spcBef>
              <a:spcAft>
                <a:spcPts val="0"/>
              </a:spcAft>
              <a:buClr>
                <a:srgbClr val="000000"/>
              </a:buClr>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220" name="Google Shape;220;p23"/>
          <p:cNvGrpSpPr/>
          <p:nvPr/>
        </p:nvGrpSpPr>
        <p:grpSpPr>
          <a:xfrm>
            <a:off x="634506" y="819390"/>
            <a:ext cx="1337022" cy="313204"/>
            <a:chOff x="1841475" y="2392725"/>
            <a:chExt cx="3928950" cy="920375"/>
          </a:xfrm>
        </p:grpSpPr>
        <p:sp>
          <p:nvSpPr>
            <p:cNvPr id="221" name="Google Shape;221;p23"/>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3"/>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3"/>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3"/>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3"/>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3"/>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3"/>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3"/>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29" name="Google Shape;229;p23"/>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marL="0" marR="0" lvl="0" indent="0" algn="l" rtl="0">
              <a:lnSpc>
                <a:spcPct val="110000"/>
              </a:lnSpc>
              <a:spcBef>
                <a:spcPts val="0"/>
              </a:spcBef>
              <a:spcAft>
                <a:spcPts val="0"/>
              </a:spcAft>
              <a:buClr>
                <a:srgbClr val="FFFFFF"/>
              </a:buClr>
              <a:buSzPts val="1400"/>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 – Blank 1">
  <p:cSld name="A – Blank">
    <p:spTree>
      <p:nvGrpSpPr>
        <p:cNvPr id="1" name="Shape 23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231"/>
        <p:cNvGrpSpPr/>
        <p:nvPr/>
      </p:nvGrpSpPr>
      <p:grpSpPr>
        <a:xfrm>
          <a:off x="0" y="0"/>
          <a:ext cx="0" cy="0"/>
          <a:chOff x="0" y="0"/>
          <a:chExt cx="0" cy="0"/>
        </a:xfrm>
      </p:grpSpPr>
      <p:sp>
        <p:nvSpPr>
          <p:cNvPr id="232" name="Google Shape;232;p25"/>
          <p:cNvSpPr/>
          <p:nvPr/>
        </p:nvSpPr>
        <p:spPr>
          <a:xfrm>
            <a:off x="4572000" y="0"/>
            <a:ext cx="4572000" cy="51435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33" name="Google Shape;233;p25" descr="Pivotal_White.png"/>
          <p:cNvPicPr preferRelativeResize="0"/>
          <p:nvPr/>
        </p:nvPicPr>
        <p:blipFill rotWithShape="1">
          <a:blip r:embed="rId2">
            <a:alphaModFix/>
          </a:blip>
          <a:srcRect/>
          <a:stretch/>
        </p:blipFill>
        <p:spPr>
          <a:xfrm>
            <a:off x="8286415" y="4854091"/>
            <a:ext cx="711616" cy="173697"/>
          </a:xfrm>
          <a:prstGeom prst="rect">
            <a:avLst/>
          </a:prstGeom>
          <a:noFill/>
          <a:ln>
            <a:noFill/>
          </a:ln>
        </p:spPr>
      </p:pic>
      <p:sp>
        <p:nvSpPr>
          <p:cNvPr id="234" name="Google Shape;234;p25"/>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 – Split w/ Image 1">
  <p:cSld name="5 – Split w/ Image">
    <p:spTree>
      <p:nvGrpSpPr>
        <p:cNvPr id="1" name="Shape 235"/>
        <p:cNvGrpSpPr/>
        <p:nvPr/>
      </p:nvGrpSpPr>
      <p:grpSpPr>
        <a:xfrm>
          <a:off x="0" y="0"/>
          <a:ext cx="0" cy="0"/>
          <a:chOff x="0" y="0"/>
          <a:chExt cx="0" cy="0"/>
        </a:xfrm>
      </p:grpSpPr>
      <p:sp>
        <p:nvSpPr>
          <p:cNvPr id="236" name="Google Shape;236;p26"/>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Proxima Nova"/>
              <a:buNone/>
            </a:pPr>
            <a:r>
              <a:rPr lang="en" sz="1000" b="0" i="0" u="none" strike="noStrike" cap="none">
                <a:solidFill>
                  <a:schemeClr val="dk1"/>
                </a:solidFill>
                <a:latin typeface="Proxima Nova"/>
                <a:ea typeface="Proxima Nova"/>
                <a:cs typeface="Proxima Nova"/>
                <a:sym typeface="Proxima Nova"/>
              </a:rPr>
              <a:t>Cover w/ Image</a:t>
            </a:r>
            <a:endParaRPr/>
          </a:p>
        </p:txBody>
      </p:sp>
      <p:cxnSp>
        <p:nvCxnSpPr>
          <p:cNvPr id="237" name="Google Shape;237;p26"/>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238" name="Google Shape;238;p26"/>
          <p:cNvGrpSpPr/>
          <p:nvPr/>
        </p:nvGrpSpPr>
        <p:grpSpPr>
          <a:xfrm>
            <a:off x="287524" y="4854556"/>
            <a:ext cx="634918" cy="148733"/>
            <a:chOff x="1841475" y="2392725"/>
            <a:chExt cx="3928950" cy="920375"/>
          </a:xfrm>
        </p:grpSpPr>
        <p:sp>
          <p:nvSpPr>
            <p:cNvPr id="239" name="Google Shape;239;p26"/>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6"/>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6"/>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6"/>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6"/>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6"/>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6"/>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6"/>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p26"/>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48" name="Google Shape;248;p2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 Standard 1">
  <p:cSld name="3 – Standard">
    <p:spTree>
      <p:nvGrpSpPr>
        <p:cNvPr id="1" name="Shape 249"/>
        <p:cNvGrpSpPr/>
        <p:nvPr/>
      </p:nvGrpSpPr>
      <p:grpSpPr>
        <a:xfrm>
          <a:off x="0" y="0"/>
          <a:ext cx="0" cy="0"/>
          <a:chOff x="0" y="0"/>
          <a:chExt cx="0" cy="0"/>
        </a:xfrm>
      </p:grpSpPr>
      <p:sp>
        <p:nvSpPr>
          <p:cNvPr id="250" name="Google Shape;250;p2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51" name="Google Shape;251;p27"/>
          <p:cNvGrpSpPr/>
          <p:nvPr/>
        </p:nvGrpSpPr>
        <p:grpSpPr>
          <a:xfrm>
            <a:off x="287524" y="4854556"/>
            <a:ext cx="634918" cy="148733"/>
            <a:chOff x="1841475" y="2392725"/>
            <a:chExt cx="3928950" cy="920375"/>
          </a:xfrm>
        </p:grpSpPr>
        <p:sp>
          <p:nvSpPr>
            <p:cNvPr id="252" name="Google Shape;252;p27"/>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7"/>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7"/>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7"/>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7"/>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7"/>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7"/>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7"/>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60" name="Google Shape;260;p27"/>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 – Sidebar 1">
  <p:cSld name="4 – Sidebar">
    <p:spTree>
      <p:nvGrpSpPr>
        <p:cNvPr id="1" name="Shape 261"/>
        <p:cNvGrpSpPr/>
        <p:nvPr/>
      </p:nvGrpSpPr>
      <p:grpSpPr>
        <a:xfrm>
          <a:off x="0" y="0"/>
          <a:ext cx="0" cy="0"/>
          <a:chOff x="0" y="0"/>
          <a:chExt cx="0" cy="0"/>
        </a:xfrm>
      </p:grpSpPr>
      <p:cxnSp>
        <p:nvCxnSpPr>
          <p:cNvPr id="262" name="Google Shape;262;p2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63" name="Google Shape;263;p2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64" name="Google Shape;264;p28"/>
          <p:cNvGrpSpPr/>
          <p:nvPr/>
        </p:nvGrpSpPr>
        <p:grpSpPr>
          <a:xfrm>
            <a:off x="287524" y="4854556"/>
            <a:ext cx="634918" cy="148733"/>
            <a:chOff x="1841475" y="2392725"/>
            <a:chExt cx="3928950" cy="920375"/>
          </a:xfrm>
        </p:grpSpPr>
        <p:sp>
          <p:nvSpPr>
            <p:cNvPr id="265" name="Google Shape;265;p28"/>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8"/>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8"/>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8"/>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8"/>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8"/>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8"/>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8"/>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273" name="Google Shape;273;p28"/>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274" name="Google Shape;274;p28"/>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275" name="Google Shape;275;p28"/>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 Divider 1">
  <p:cSld name="1 – Divider">
    <p:bg>
      <p:bgPr>
        <a:solidFill>
          <a:schemeClr val="lt2"/>
        </a:solidFill>
        <a:effectLst/>
      </p:bgPr>
    </p:bg>
    <p:spTree>
      <p:nvGrpSpPr>
        <p:cNvPr id="1" name="Shape 276"/>
        <p:cNvGrpSpPr/>
        <p:nvPr/>
      </p:nvGrpSpPr>
      <p:grpSpPr>
        <a:xfrm>
          <a:off x="0" y="0"/>
          <a:ext cx="0" cy="0"/>
          <a:chOff x="0" y="0"/>
          <a:chExt cx="0" cy="0"/>
        </a:xfrm>
      </p:grpSpPr>
      <p:sp>
        <p:nvSpPr>
          <p:cNvPr id="277" name="Google Shape;277;p29"/>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14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78" name="Google Shape;278;p29"/>
          <p:cNvGrpSpPr/>
          <p:nvPr/>
        </p:nvGrpSpPr>
        <p:grpSpPr>
          <a:xfrm>
            <a:off x="287524" y="4854556"/>
            <a:ext cx="634918" cy="148733"/>
            <a:chOff x="1841475" y="2392725"/>
            <a:chExt cx="3928950" cy="920375"/>
          </a:xfrm>
        </p:grpSpPr>
        <p:sp>
          <p:nvSpPr>
            <p:cNvPr id="279" name="Google Shape;279;p29"/>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9"/>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9"/>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9"/>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9"/>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9"/>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9"/>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9"/>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287" name="Google Shape;287;p29"/>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288" name="Google Shape;288;p29"/>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marL="0" marR="0" lvl="0" indent="0" algn="ctr" rtl="0">
              <a:lnSpc>
                <a:spcPct val="110000"/>
              </a:lnSpc>
              <a:spcBef>
                <a:spcPts val="0"/>
              </a:spcBef>
              <a:spcAft>
                <a:spcPts val="0"/>
              </a:spcAft>
              <a:buClr>
                <a:srgbClr val="FFFFFF"/>
              </a:buClr>
              <a:buSzPts val="1400"/>
              <a:buFont typeface="Proxima Nova"/>
              <a:buNone/>
              <a:defRPr sz="12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 – Design Grid 1">
  <p:cSld name="B – Design Grid">
    <p:spTree>
      <p:nvGrpSpPr>
        <p:cNvPr id="1" name="Shape 289"/>
        <p:cNvGrpSpPr/>
        <p:nvPr/>
      </p:nvGrpSpPr>
      <p:grpSpPr>
        <a:xfrm>
          <a:off x="0" y="0"/>
          <a:ext cx="0" cy="0"/>
          <a:chOff x="0" y="0"/>
          <a:chExt cx="0" cy="0"/>
        </a:xfrm>
      </p:grpSpPr>
      <p:pic>
        <p:nvPicPr>
          <p:cNvPr id="290" name="Google Shape;290;p30"/>
          <p:cNvPicPr preferRelativeResize="0"/>
          <p:nvPr/>
        </p:nvPicPr>
        <p:blipFill rotWithShape="1">
          <a:blip r:embed="rId2">
            <a:alphaModFix/>
          </a:blip>
          <a:srcRect/>
          <a:stretch/>
        </p:blipFill>
        <p:spPr>
          <a:xfrm>
            <a:off x="0" y="0"/>
            <a:ext cx="9144000" cy="5122487"/>
          </a:xfrm>
          <a:prstGeom prst="rect">
            <a:avLst/>
          </a:prstGeom>
          <a:noFill/>
          <a:ln>
            <a:noFill/>
          </a:ln>
        </p:spPr>
      </p:pic>
      <p:sp>
        <p:nvSpPr>
          <p:cNvPr id="291" name="Google Shape;291;p3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92" name="Google Shape;292;p30"/>
          <p:cNvGrpSpPr/>
          <p:nvPr/>
        </p:nvGrpSpPr>
        <p:grpSpPr>
          <a:xfrm>
            <a:off x="287524" y="4854556"/>
            <a:ext cx="634918" cy="148733"/>
            <a:chOff x="1841475" y="2392725"/>
            <a:chExt cx="3928950" cy="920375"/>
          </a:xfrm>
        </p:grpSpPr>
        <p:sp>
          <p:nvSpPr>
            <p:cNvPr id="293" name="Google Shape;293;p30"/>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0"/>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0"/>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0"/>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0"/>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0"/>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0"/>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0"/>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Google Shape;38;p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Google Shape;39;p4"/>
          <p:cNvGrpSpPr/>
          <p:nvPr/>
        </p:nvGrpSpPr>
        <p:grpSpPr>
          <a:xfrm>
            <a:off x="287525" y="4854556"/>
            <a:ext cx="634914" cy="148716"/>
            <a:chOff x="1841475" y="2392725"/>
            <a:chExt cx="3928925" cy="920275"/>
          </a:xfrm>
        </p:grpSpPr>
        <p:sp>
          <p:nvSpPr>
            <p:cNvPr id="40" name="Google Shape;40;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 name="Google Shape;48;p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Google Shape;49;p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Google Shape;50;p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 Blank logo">
  <p:cSld name="1_ Blank logo">
    <p:spTree>
      <p:nvGrpSpPr>
        <p:cNvPr id="1" name="Shape 301"/>
        <p:cNvGrpSpPr/>
        <p:nvPr/>
      </p:nvGrpSpPr>
      <p:grpSpPr>
        <a:xfrm>
          <a:off x="0" y="0"/>
          <a:ext cx="0" cy="0"/>
          <a:chOff x="0" y="0"/>
          <a:chExt cx="0" cy="0"/>
        </a:xfrm>
      </p:grpSpPr>
      <p:sp>
        <p:nvSpPr>
          <p:cNvPr id="302" name="Google Shape;302;p31"/>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303" name="Google Shape;303;p3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Main Page">
  <p:cSld name="2_Main Page">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6172200" y="149918"/>
            <a:ext cx="2919000" cy="474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8774"/>
              </a:buClr>
              <a:buSzPts val="1400"/>
              <a:buFont typeface="Arial"/>
              <a:buNone/>
              <a:defRPr sz="2400" b="1" i="0" u="none" strike="noStrike" cap="none">
                <a:solidFill>
                  <a:srgbClr val="008774"/>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306" name="Google Shape;306;p32"/>
          <p:cNvSpPr txBox="1">
            <a:spLocks noGrp="1"/>
          </p:cNvSpPr>
          <p:nvPr>
            <p:ph type="body" idx="1"/>
          </p:nvPr>
        </p:nvSpPr>
        <p:spPr>
          <a:xfrm>
            <a:off x="6172572" y="624363"/>
            <a:ext cx="2918700" cy="28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7" name="Google Shape;307;p32"/>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8" name="Google Shape;308;p32"/>
          <p:cNvSpPr>
            <a:spLocks noGrp="1"/>
          </p:cNvSpPr>
          <p:nvPr>
            <p:ph type="pic" idx="2"/>
          </p:nvPr>
        </p:nvSpPr>
        <p:spPr>
          <a:xfrm>
            <a:off x="0" y="-2286"/>
            <a:ext cx="6099000" cy="5148000"/>
          </a:xfrm>
          <a:prstGeom prst="rect">
            <a:avLst/>
          </a:prstGeom>
          <a:solidFill>
            <a:srgbClr val="383838"/>
          </a:solid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Google Shape;309;p32"/>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0"/>
        <p:cNvGrpSpPr/>
        <p:nvPr/>
      </p:nvGrpSpPr>
      <p:grpSpPr>
        <a:xfrm>
          <a:off x="0" y="0"/>
          <a:ext cx="0" cy="0"/>
          <a:chOff x="0" y="0"/>
          <a:chExt cx="0" cy="0"/>
        </a:xfrm>
      </p:grpSpPr>
      <p:sp>
        <p:nvSpPr>
          <p:cNvPr id="311" name="Google Shape;311;p33"/>
          <p:cNvSpPr/>
          <p:nvPr/>
        </p:nvSpPr>
        <p:spPr>
          <a:xfrm>
            <a:off x="0" y="0"/>
            <a:ext cx="9144000" cy="5143500"/>
          </a:xfrm>
          <a:prstGeom prst="rect">
            <a:avLst/>
          </a:prstGeom>
          <a:solidFill>
            <a:schemeClr val="lt2"/>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12" name="Google Shape;312;p33"/>
          <p:cNvSpPr txBox="1">
            <a:spLocks noGrp="1"/>
          </p:cNvSpPr>
          <p:nvPr>
            <p:ph type="title"/>
          </p:nvPr>
        </p:nvSpPr>
        <p:spPr>
          <a:xfrm>
            <a:off x="0" y="373780"/>
            <a:ext cx="9144000" cy="3006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313" name="Google Shape;313;p33"/>
          <p:cNvSpPr txBox="1">
            <a:spLocks noGrp="1"/>
          </p:cNvSpPr>
          <p:nvPr>
            <p:ph type="body" idx="1"/>
          </p:nvPr>
        </p:nvSpPr>
        <p:spPr>
          <a:xfrm>
            <a:off x="1042147" y="1770529"/>
            <a:ext cx="7059600" cy="1377600"/>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14" name="Google Shape;314;p33" descr="Pattern1.png"/>
          <p:cNvPicPr preferRelativeResize="0"/>
          <p:nvPr/>
        </p:nvPicPr>
        <p:blipFill rotWithShape="1">
          <a:blip r:embed="rId2">
            <a:alphaModFix/>
          </a:blip>
          <a:srcRect/>
          <a:stretch/>
        </p:blipFill>
        <p:spPr>
          <a:xfrm>
            <a:off x="0" y="0"/>
            <a:ext cx="9144000" cy="513835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315"/>
        <p:cNvGrpSpPr/>
        <p:nvPr/>
      </p:nvGrpSpPr>
      <p:grpSpPr>
        <a:xfrm>
          <a:off x="0" y="0"/>
          <a:ext cx="0" cy="0"/>
          <a:chOff x="0" y="0"/>
          <a:chExt cx="0" cy="0"/>
        </a:xfrm>
      </p:grpSpPr>
      <p:sp>
        <p:nvSpPr>
          <p:cNvPr id="316" name="Google Shape;316;p34"/>
          <p:cNvSpPr txBox="1">
            <a:spLocks noGrp="1"/>
          </p:cNvSpPr>
          <p:nvPr>
            <p:ph type="title"/>
          </p:nvPr>
        </p:nvSpPr>
        <p:spPr>
          <a:xfrm>
            <a:off x="113722" y="149918"/>
            <a:ext cx="8796900" cy="474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8774"/>
              </a:buClr>
              <a:buSzPts val="1400"/>
              <a:buFont typeface="Arial"/>
              <a:buNone/>
              <a:defRPr sz="2800" b="1" i="0" u="none" strike="noStrike" cap="none">
                <a:solidFill>
                  <a:srgbClr val="008774"/>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317" name="Google Shape;317;p34"/>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318" name="Google Shape;318;p34"/>
          <p:cNvSpPr txBox="1">
            <a:spLocks noGrp="1"/>
          </p:cNvSpPr>
          <p:nvPr>
            <p:ph type="body" idx="1"/>
          </p:nvPr>
        </p:nvSpPr>
        <p:spPr>
          <a:xfrm>
            <a:off x="114300" y="624363"/>
            <a:ext cx="8796300" cy="28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83DA"/>
              </a:buClr>
              <a:buSzPts val="1400"/>
              <a:buFont typeface="Arial"/>
              <a:buNone/>
              <a:defRPr sz="1800" b="0" i="0" u="none" strike="noStrike" cap="none">
                <a:solidFill>
                  <a:srgbClr val="0083DA"/>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34"/>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320"/>
        <p:cNvGrpSpPr/>
        <p:nvPr/>
      </p:nvGrpSpPr>
      <p:grpSpPr>
        <a:xfrm>
          <a:off x="0" y="0"/>
          <a:ext cx="0" cy="0"/>
          <a:chOff x="0" y="0"/>
          <a:chExt cx="0" cy="0"/>
        </a:xfrm>
      </p:grpSpPr>
      <p:pic>
        <p:nvPicPr>
          <p:cNvPr id="321" name="Google Shape;321;p3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322" name="Google Shape;322;p35"/>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324"/>
        <p:cNvGrpSpPr/>
        <p:nvPr/>
      </p:nvGrpSpPr>
      <p:grpSpPr>
        <a:xfrm>
          <a:off x="0" y="0"/>
          <a:ext cx="0" cy="0"/>
          <a:chOff x="0" y="0"/>
          <a:chExt cx="0" cy="0"/>
        </a:xfrm>
      </p:grpSpPr>
      <p:sp>
        <p:nvSpPr>
          <p:cNvPr id="325" name="Google Shape;325;p37"/>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326" name="Google Shape;326;p37"/>
          <p:cNvGrpSpPr/>
          <p:nvPr/>
        </p:nvGrpSpPr>
        <p:grpSpPr>
          <a:xfrm>
            <a:off x="287525" y="4854556"/>
            <a:ext cx="634914" cy="148716"/>
            <a:chOff x="1841475" y="2392725"/>
            <a:chExt cx="3928925" cy="920275"/>
          </a:xfrm>
        </p:grpSpPr>
        <p:sp>
          <p:nvSpPr>
            <p:cNvPr id="327" name="Google Shape;327;p3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5" name="Google Shape;335;p37"/>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36" name="Google Shape;336;p37"/>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33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0" name="Google Shape;340;p39"/>
          <p:cNvGrpSpPr/>
          <p:nvPr/>
        </p:nvGrpSpPr>
        <p:grpSpPr>
          <a:xfrm>
            <a:off x="287525" y="4854556"/>
            <a:ext cx="634914" cy="148716"/>
            <a:chOff x="1841475" y="2392725"/>
            <a:chExt cx="3928925" cy="920275"/>
          </a:xfrm>
        </p:grpSpPr>
        <p:sp>
          <p:nvSpPr>
            <p:cNvPr id="341" name="Google Shape;341;p3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9"/>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0" name="Google Shape;350;p39"/>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51" name="Google Shape;351;p39"/>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52" name="Google Shape;352;p39"/>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353" name="Google Shape;353;p39"/>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354"/>
        <p:cNvGrpSpPr/>
        <p:nvPr/>
      </p:nvGrpSpPr>
      <p:grpSpPr>
        <a:xfrm>
          <a:off x="0" y="0"/>
          <a:ext cx="0" cy="0"/>
          <a:chOff x="0" y="0"/>
          <a:chExt cx="0" cy="0"/>
        </a:xfrm>
      </p:grpSpPr>
      <p:pic>
        <p:nvPicPr>
          <p:cNvPr id="355" name="Google Shape;355;p40"/>
          <p:cNvPicPr preferRelativeResize="0"/>
          <p:nvPr/>
        </p:nvPicPr>
        <p:blipFill>
          <a:blip r:embed="rId2">
            <a:alphaModFix/>
          </a:blip>
          <a:stretch>
            <a:fillRect/>
          </a:stretch>
        </p:blipFill>
        <p:spPr>
          <a:xfrm>
            <a:off x="0" y="0"/>
            <a:ext cx="9144000" cy="5143489"/>
          </a:xfrm>
          <a:prstGeom prst="rect">
            <a:avLst/>
          </a:prstGeom>
          <a:noFill/>
          <a:ln>
            <a:noFill/>
          </a:ln>
        </p:spPr>
      </p:pic>
      <p:sp>
        <p:nvSpPr>
          <p:cNvPr id="356" name="Google Shape;356;p4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7" name="Google Shape;357;p40"/>
          <p:cNvGrpSpPr/>
          <p:nvPr/>
        </p:nvGrpSpPr>
        <p:grpSpPr>
          <a:xfrm>
            <a:off x="287525" y="4854556"/>
            <a:ext cx="634914" cy="148716"/>
            <a:chOff x="1841475" y="2392725"/>
            <a:chExt cx="3928925" cy="920275"/>
          </a:xfrm>
        </p:grpSpPr>
        <p:sp>
          <p:nvSpPr>
            <p:cNvPr id="358" name="Google Shape;358;p4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8" name="Google Shape;368;p41"/>
          <p:cNvGrpSpPr/>
          <p:nvPr/>
        </p:nvGrpSpPr>
        <p:grpSpPr>
          <a:xfrm>
            <a:off x="287525" y="4854556"/>
            <a:ext cx="634914" cy="148716"/>
            <a:chOff x="1841475" y="2392725"/>
            <a:chExt cx="3928925" cy="920275"/>
          </a:xfrm>
        </p:grpSpPr>
        <p:sp>
          <p:nvSpPr>
            <p:cNvPr id="369" name="Google Shape;369;p4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377"/>
        <p:cNvGrpSpPr/>
        <p:nvPr/>
      </p:nvGrpSpPr>
      <p:grpSpPr>
        <a:xfrm>
          <a:off x="0" y="0"/>
          <a:ext cx="0" cy="0"/>
          <a:chOff x="0" y="0"/>
          <a:chExt cx="0" cy="0"/>
        </a:xfrm>
      </p:grpSpPr>
      <p:cxnSp>
        <p:nvCxnSpPr>
          <p:cNvPr id="378" name="Google Shape;378;p42"/>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379" name="Google Shape;379;p42"/>
          <p:cNvGrpSpPr/>
          <p:nvPr/>
        </p:nvGrpSpPr>
        <p:grpSpPr>
          <a:xfrm>
            <a:off x="287525" y="4854556"/>
            <a:ext cx="634914" cy="148716"/>
            <a:chOff x="1841475" y="2392725"/>
            <a:chExt cx="3928925" cy="920275"/>
          </a:xfrm>
        </p:grpSpPr>
        <p:sp>
          <p:nvSpPr>
            <p:cNvPr id="380" name="Google Shape;380;p4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4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9" name="Google Shape;389;p42"/>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390" name="Google Shape;390;p42"/>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391" name="Google Shape;391;p42"/>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0 – Title">
  <p:cSld name="Divider_2">
    <p:bg>
      <p:bgPr>
        <a:solidFill>
          <a:schemeClr val="lt2"/>
        </a:solidFill>
        <a:effectLst/>
      </p:bgPr>
    </p:bg>
    <p:spTree>
      <p:nvGrpSpPr>
        <p:cNvPr id="1" name="Shape 392"/>
        <p:cNvGrpSpPr/>
        <p:nvPr/>
      </p:nvGrpSpPr>
      <p:grpSpPr>
        <a:xfrm>
          <a:off x="0" y="0"/>
          <a:ext cx="0" cy="0"/>
          <a:chOff x="0" y="0"/>
          <a:chExt cx="0" cy="0"/>
        </a:xfrm>
      </p:grpSpPr>
      <p:pic>
        <p:nvPicPr>
          <p:cNvPr id="393" name="Google Shape;393;p43"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394" name="Google Shape;394;p4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395" name="Google Shape;395;p4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396" name="Google Shape;396;p43"/>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43"/>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4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399" name="Google Shape;399;p43"/>
          <p:cNvGrpSpPr/>
          <p:nvPr/>
        </p:nvGrpSpPr>
        <p:grpSpPr>
          <a:xfrm>
            <a:off x="634507" y="819388"/>
            <a:ext cx="1337013" cy="313170"/>
            <a:chOff x="1841475" y="2392725"/>
            <a:chExt cx="3928925" cy="920275"/>
          </a:xfrm>
        </p:grpSpPr>
        <p:sp>
          <p:nvSpPr>
            <p:cNvPr id="400" name="Google Shape;400;p4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 Intro">
  <p:cSld name="Intro_1_1">
    <p:spTree>
      <p:nvGrpSpPr>
        <p:cNvPr id="1" name="Shape 408"/>
        <p:cNvGrpSpPr/>
        <p:nvPr/>
      </p:nvGrpSpPr>
      <p:grpSpPr>
        <a:xfrm>
          <a:off x="0" y="0"/>
          <a:ext cx="0" cy="0"/>
          <a:chOff x="0" y="0"/>
          <a:chExt cx="0" cy="0"/>
        </a:xfrm>
      </p:grpSpPr>
      <p:sp>
        <p:nvSpPr>
          <p:cNvPr id="409" name="Google Shape;409;p4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0" name="Google Shape;410;p4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411" name="Google Shape;411;p4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412" name="Google Shape;412;p44"/>
          <p:cNvGrpSpPr/>
          <p:nvPr/>
        </p:nvGrpSpPr>
        <p:grpSpPr>
          <a:xfrm>
            <a:off x="287525" y="4854556"/>
            <a:ext cx="634914" cy="148716"/>
            <a:chOff x="1841475" y="2392725"/>
            <a:chExt cx="3928925" cy="920275"/>
          </a:xfrm>
        </p:grpSpPr>
        <p:sp>
          <p:nvSpPr>
            <p:cNvPr id="413" name="Google Shape;413;p4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1" name="Google Shape;421;p4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22" name="Google Shape;422;p4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3" name="Google Shape;423;p4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 Standard">
  <p:cSld name="Title Slide_6">
    <p:spTree>
      <p:nvGrpSpPr>
        <p:cNvPr id="1" name="Shape 424"/>
        <p:cNvGrpSpPr/>
        <p:nvPr/>
      </p:nvGrpSpPr>
      <p:grpSpPr>
        <a:xfrm>
          <a:off x="0" y="0"/>
          <a:ext cx="0" cy="0"/>
          <a:chOff x="0" y="0"/>
          <a:chExt cx="0" cy="0"/>
        </a:xfrm>
      </p:grpSpPr>
      <p:sp>
        <p:nvSpPr>
          <p:cNvPr id="425" name="Google Shape;425;p4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6" name="Google Shape;426;p45"/>
          <p:cNvGrpSpPr/>
          <p:nvPr/>
        </p:nvGrpSpPr>
        <p:grpSpPr>
          <a:xfrm>
            <a:off x="287525" y="4854556"/>
            <a:ext cx="634914" cy="148716"/>
            <a:chOff x="1841475" y="2392725"/>
            <a:chExt cx="3928925" cy="920275"/>
          </a:xfrm>
        </p:grpSpPr>
        <p:sp>
          <p:nvSpPr>
            <p:cNvPr id="427" name="Google Shape;427;p4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45"/>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5 – Split w/ Image">
  <p:cSld name="CUSTOM_8_2_1">
    <p:spTree>
      <p:nvGrpSpPr>
        <p:cNvPr id="1" name="Shape 436"/>
        <p:cNvGrpSpPr/>
        <p:nvPr/>
      </p:nvGrpSpPr>
      <p:grpSpPr>
        <a:xfrm>
          <a:off x="0" y="0"/>
          <a:ext cx="0" cy="0"/>
          <a:chOff x="0" y="0"/>
          <a:chExt cx="0" cy="0"/>
        </a:xfrm>
      </p:grpSpPr>
      <p:sp>
        <p:nvSpPr>
          <p:cNvPr id="437" name="Google Shape;437;p46"/>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438" name="Google Shape;438;p46"/>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439" name="Google Shape;439;p46"/>
          <p:cNvGrpSpPr/>
          <p:nvPr/>
        </p:nvGrpSpPr>
        <p:grpSpPr>
          <a:xfrm>
            <a:off x="287525" y="4854556"/>
            <a:ext cx="634914" cy="148716"/>
            <a:chOff x="1841475" y="2392725"/>
            <a:chExt cx="3928925" cy="920275"/>
          </a:xfrm>
        </p:grpSpPr>
        <p:sp>
          <p:nvSpPr>
            <p:cNvPr id="440" name="Google Shape;440;p4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6"/>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 – Sidebar">
  <p:cSld name="CUSTOM_5_1">
    <p:spTree>
      <p:nvGrpSpPr>
        <p:cNvPr id="1" name="Shape 450"/>
        <p:cNvGrpSpPr/>
        <p:nvPr/>
      </p:nvGrpSpPr>
      <p:grpSpPr>
        <a:xfrm>
          <a:off x="0" y="0"/>
          <a:ext cx="0" cy="0"/>
          <a:chOff x="0" y="0"/>
          <a:chExt cx="0" cy="0"/>
        </a:xfrm>
      </p:grpSpPr>
      <p:cxnSp>
        <p:nvCxnSpPr>
          <p:cNvPr id="451" name="Google Shape;451;p47"/>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452" name="Google Shape;452;p4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47"/>
          <p:cNvGrpSpPr/>
          <p:nvPr/>
        </p:nvGrpSpPr>
        <p:grpSpPr>
          <a:xfrm>
            <a:off x="287525" y="4854556"/>
            <a:ext cx="634914" cy="148716"/>
            <a:chOff x="1841475" y="2392725"/>
            <a:chExt cx="3928925" cy="920275"/>
          </a:xfrm>
        </p:grpSpPr>
        <p:sp>
          <p:nvSpPr>
            <p:cNvPr id="454" name="Google Shape;454;p4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2" name="Google Shape;462;p47"/>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463" name="Google Shape;463;p47"/>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464" name="Google Shape;464;p47"/>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 – Title 1">
  <p:cSld name="Divider">
    <p:bg>
      <p:bgPr>
        <a:solidFill>
          <a:schemeClr val="lt2"/>
        </a:solidFill>
        <a:effectLst/>
      </p:bgPr>
    </p:bg>
    <p:spTree>
      <p:nvGrpSpPr>
        <p:cNvPr id="1" name="Shape 465"/>
        <p:cNvGrpSpPr/>
        <p:nvPr/>
      </p:nvGrpSpPr>
      <p:grpSpPr>
        <a:xfrm>
          <a:off x="0" y="0"/>
          <a:ext cx="0" cy="0"/>
          <a:chOff x="0" y="0"/>
          <a:chExt cx="0" cy="0"/>
        </a:xfrm>
      </p:grpSpPr>
      <p:pic>
        <p:nvPicPr>
          <p:cNvPr id="466" name="Google Shape;466;p48"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467" name="Google Shape;467;p4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468" name="Google Shape;468;p48"/>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469" name="Google Shape;469;p48"/>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 name="Google Shape;470;p48"/>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471" name="Google Shape;471;p48"/>
          <p:cNvGrpSpPr/>
          <p:nvPr/>
        </p:nvGrpSpPr>
        <p:grpSpPr>
          <a:xfrm>
            <a:off x="634507" y="819388"/>
            <a:ext cx="1337013" cy="313170"/>
            <a:chOff x="1841475" y="2392725"/>
            <a:chExt cx="3928925" cy="920275"/>
          </a:xfrm>
        </p:grpSpPr>
        <p:sp>
          <p:nvSpPr>
            <p:cNvPr id="472" name="Google Shape;472;p4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48"/>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 – Intro 1">
  <p:cSld name="Intro">
    <p:spTree>
      <p:nvGrpSpPr>
        <p:cNvPr id="1" name="Shape 481"/>
        <p:cNvGrpSpPr/>
        <p:nvPr/>
      </p:nvGrpSpPr>
      <p:grpSpPr>
        <a:xfrm>
          <a:off x="0" y="0"/>
          <a:ext cx="0" cy="0"/>
          <a:chOff x="0" y="0"/>
          <a:chExt cx="0" cy="0"/>
        </a:xfrm>
      </p:grpSpPr>
      <p:sp>
        <p:nvSpPr>
          <p:cNvPr id="482" name="Google Shape;482;p49"/>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9"/>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484" name="Google Shape;484;p49"/>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485" name="Google Shape;485;p49"/>
          <p:cNvGrpSpPr/>
          <p:nvPr/>
        </p:nvGrpSpPr>
        <p:grpSpPr>
          <a:xfrm>
            <a:off x="287525" y="4854556"/>
            <a:ext cx="634914" cy="148716"/>
            <a:chOff x="1841475" y="2392725"/>
            <a:chExt cx="3928925" cy="920275"/>
          </a:xfrm>
        </p:grpSpPr>
        <p:sp>
          <p:nvSpPr>
            <p:cNvPr id="486" name="Google Shape;486;p4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4" name="Google Shape;494;p49"/>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5" name="Google Shape;495;p4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49"/>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 – Standard 1">
  <p:cSld name="Title Slide">
    <p:spTree>
      <p:nvGrpSpPr>
        <p:cNvPr id="1" name="Shape 497"/>
        <p:cNvGrpSpPr/>
        <p:nvPr/>
      </p:nvGrpSpPr>
      <p:grpSpPr>
        <a:xfrm>
          <a:off x="0" y="0"/>
          <a:ext cx="0" cy="0"/>
          <a:chOff x="0" y="0"/>
          <a:chExt cx="0" cy="0"/>
        </a:xfrm>
      </p:grpSpPr>
      <p:sp>
        <p:nvSpPr>
          <p:cNvPr id="498" name="Google Shape;498;p5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9" name="Google Shape;499;p50"/>
          <p:cNvGrpSpPr/>
          <p:nvPr/>
        </p:nvGrpSpPr>
        <p:grpSpPr>
          <a:xfrm>
            <a:off x="287525" y="4854556"/>
            <a:ext cx="634914" cy="148716"/>
            <a:chOff x="1841475" y="2392725"/>
            <a:chExt cx="3928925" cy="920275"/>
          </a:xfrm>
        </p:grpSpPr>
        <p:sp>
          <p:nvSpPr>
            <p:cNvPr id="500" name="Google Shape;500;p5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50"/>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 – Sidebar 1">
  <p:cSld name="CUSTOM_5">
    <p:spTree>
      <p:nvGrpSpPr>
        <p:cNvPr id="1" name="Shape 509"/>
        <p:cNvGrpSpPr/>
        <p:nvPr/>
      </p:nvGrpSpPr>
      <p:grpSpPr>
        <a:xfrm>
          <a:off x="0" y="0"/>
          <a:ext cx="0" cy="0"/>
          <a:chOff x="0" y="0"/>
          <a:chExt cx="0" cy="0"/>
        </a:xfrm>
      </p:grpSpPr>
      <p:cxnSp>
        <p:nvCxnSpPr>
          <p:cNvPr id="510" name="Google Shape;510;p51"/>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511" name="Google Shape;511;p5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2" name="Google Shape;512;p51"/>
          <p:cNvGrpSpPr/>
          <p:nvPr/>
        </p:nvGrpSpPr>
        <p:grpSpPr>
          <a:xfrm>
            <a:off x="287525" y="4854556"/>
            <a:ext cx="634914" cy="148716"/>
            <a:chOff x="1841475" y="2392725"/>
            <a:chExt cx="3928925" cy="920275"/>
          </a:xfrm>
        </p:grpSpPr>
        <p:sp>
          <p:nvSpPr>
            <p:cNvPr id="513" name="Google Shape;513;p5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1" name="Google Shape;521;p51"/>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522" name="Google Shape;522;p51"/>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523" name="Google Shape;523;p51"/>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Google Shape;54;p6"/>
          <p:cNvGrpSpPr/>
          <p:nvPr/>
        </p:nvGrpSpPr>
        <p:grpSpPr>
          <a:xfrm>
            <a:off x="287525" y="4854556"/>
            <a:ext cx="634914" cy="148716"/>
            <a:chOff x="1841475" y="2392725"/>
            <a:chExt cx="3928925" cy="920275"/>
          </a:xfrm>
        </p:grpSpPr>
        <p:sp>
          <p:nvSpPr>
            <p:cNvPr id="55" name="Google Shape;55;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 – Split w/ Image 1">
  <p:cSld name="CUSTOM_8_2">
    <p:spTree>
      <p:nvGrpSpPr>
        <p:cNvPr id="1" name="Shape 524"/>
        <p:cNvGrpSpPr/>
        <p:nvPr/>
      </p:nvGrpSpPr>
      <p:grpSpPr>
        <a:xfrm>
          <a:off x="0" y="0"/>
          <a:ext cx="0" cy="0"/>
          <a:chOff x="0" y="0"/>
          <a:chExt cx="0" cy="0"/>
        </a:xfrm>
      </p:grpSpPr>
      <p:sp>
        <p:nvSpPr>
          <p:cNvPr id="525" name="Google Shape;525;p5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526" name="Google Shape;526;p52"/>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527" name="Google Shape;527;p52"/>
          <p:cNvGrpSpPr/>
          <p:nvPr/>
        </p:nvGrpSpPr>
        <p:grpSpPr>
          <a:xfrm>
            <a:off x="287525" y="4854556"/>
            <a:ext cx="634914" cy="148716"/>
            <a:chOff x="1841475" y="2392725"/>
            <a:chExt cx="3928925" cy="920275"/>
          </a:xfrm>
        </p:grpSpPr>
        <p:sp>
          <p:nvSpPr>
            <p:cNvPr id="528" name="Google Shape;528;p5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5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5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538"/>
        <p:cNvGrpSpPr/>
        <p:nvPr/>
      </p:nvGrpSpPr>
      <p:grpSpPr>
        <a:xfrm>
          <a:off x="0" y="0"/>
          <a:ext cx="0" cy="0"/>
          <a:chOff x="0" y="0"/>
          <a:chExt cx="0" cy="0"/>
        </a:xfrm>
      </p:grpSpPr>
      <p:grpSp>
        <p:nvGrpSpPr>
          <p:cNvPr id="539" name="Google Shape;539;p53"/>
          <p:cNvGrpSpPr/>
          <p:nvPr/>
        </p:nvGrpSpPr>
        <p:grpSpPr>
          <a:xfrm>
            <a:off x="287525" y="4854556"/>
            <a:ext cx="634914" cy="148716"/>
            <a:chOff x="1841475" y="2392725"/>
            <a:chExt cx="3928925" cy="920275"/>
          </a:xfrm>
        </p:grpSpPr>
        <p:sp>
          <p:nvSpPr>
            <p:cNvPr id="540" name="Google Shape;540;p5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9" name="Google Shape;549;p5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550" name="Google Shape;550;p5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551" name="Google Shape;551;p5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552" name="Google Shape;552;p5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553" name="Google Shape;553;p5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554" name="Google Shape;554;p5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555" name="Google Shape;555;p5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556" name="Google Shape;556;p5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1"/>
        <p:cNvGrpSpPr/>
        <p:nvPr/>
      </p:nvGrpSpPr>
      <p:grpSpPr>
        <a:xfrm>
          <a:off x="0" y="0"/>
          <a:ext cx="0" cy="0"/>
          <a:chOff x="0" y="0"/>
          <a:chExt cx="0" cy="0"/>
        </a:xfrm>
      </p:grpSpPr>
      <p:sp>
        <p:nvSpPr>
          <p:cNvPr id="562" name="Google Shape;562;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3" name="Google Shape;563;p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4" name="Google Shape;564;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5"/>
        <p:cNvGrpSpPr/>
        <p:nvPr/>
      </p:nvGrpSpPr>
      <p:grpSpPr>
        <a:xfrm>
          <a:off x="0" y="0"/>
          <a:ext cx="0" cy="0"/>
          <a:chOff x="0" y="0"/>
          <a:chExt cx="0" cy="0"/>
        </a:xfrm>
      </p:grpSpPr>
      <p:sp>
        <p:nvSpPr>
          <p:cNvPr id="566" name="Google Shape;566;p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7" name="Google Shape;567;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8"/>
        <p:cNvGrpSpPr/>
        <p:nvPr/>
      </p:nvGrpSpPr>
      <p:grpSpPr>
        <a:xfrm>
          <a:off x="0" y="0"/>
          <a:ext cx="0" cy="0"/>
          <a:chOff x="0" y="0"/>
          <a:chExt cx="0" cy="0"/>
        </a:xfrm>
      </p:grpSpPr>
      <p:sp>
        <p:nvSpPr>
          <p:cNvPr id="569" name="Google Shape;569;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0" name="Google Shape;570;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71" name="Google Shape;57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2"/>
        <p:cNvGrpSpPr/>
        <p:nvPr/>
      </p:nvGrpSpPr>
      <p:grpSpPr>
        <a:xfrm>
          <a:off x="0" y="0"/>
          <a:ext cx="0" cy="0"/>
          <a:chOff x="0" y="0"/>
          <a:chExt cx="0" cy="0"/>
        </a:xfrm>
      </p:grpSpPr>
      <p:sp>
        <p:nvSpPr>
          <p:cNvPr id="573" name="Google Shape;57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4" name="Google Shape;574;p5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75" name="Google Shape;575;p5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76" name="Google Shape;57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7"/>
        <p:cNvGrpSpPr/>
        <p:nvPr/>
      </p:nvGrpSpPr>
      <p:grpSpPr>
        <a:xfrm>
          <a:off x="0" y="0"/>
          <a:ext cx="0" cy="0"/>
          <a:chOff x="0" y="0"/>
          <a:chExt cx="0" cy="0"/>
        </a:xfrm>
      </p:grpSpPr>
      <p:sp>
        <p:nvSpPr>
          <p:cNvPr id="578" name="Google Shape;578;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9" name="Google Shape;579;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0"/>
        <p:cNvGrpSpPr/>
        <p:nvPr/>
      </p:nvGrpSpPr>
      <p:grpSpPr>
        <a:xfrm>
          <a:off x="0" y="0"/>
          <a:ext cx="0" cy="0"/>
          <a:chOff x="0" y="0"/>
          <a:chExt cx="0" cy="0"/>
        </a:xfrm>
      </p:grpSpPr>
      <p:sp>
        <p:nvSpPr>
          <p:cNvPr id="581" name="Google Shape;581;p6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2" name="Google Shape;582;p6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83" name="Google Shape;583;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4"/>
        <p:cNvGrpSpPr/>
        <p:nvPr/>
      </p:nvGrpSpPr>
      <p:grpSpPr>
        <a:xfrm>
          <a:off x="0" y="0"/>
          <a:ext cx="0" cy="0"/>
          <a:chOff x="0" y="0"/>
          <a:chExt cx="0" cy="0"/>
        </a:xfrm>
      </p:grpSpPr>
      <p:sp>
        <p:nvSpPr>
          <p:cNvPr id="585" name="Google Shape;585;p6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86" name="Google Shape;58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7"/>
        <p:cNvGrpSpPr/>
        <p:nvPr/>
      </p:nvGrpSpPr>
      <p:grpSpPr>
        <a:xfrm>
          <a:off x="0" y="0"/>
          <a:ext cx="0" cy="0"/>
          <a:chOff x="0" y="0"/>
          <a:chExt cx="0" cy="0"/>
        </a:xfrm>
      </p:grpSpPr>
      <p:sp>
        <p:nvSpPr>
          <p:cNvPr id="588" name="Google Shape;588;p6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90" name="Google Shape;590;p6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1" name="Google Shape;591;p6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92" name="Google Shape;59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Google Shape;66;p7"/>
          <p:cNvGrpSpPr/>
          <p:nvPr/>
        </p:nvGrpSpPr>
        <p:grpSpPr>
          <a:xfrm>
            <a:off x="287525" y="4854556"/>
            <a:ext cx="634914" cy="148716"/>
            <a:chOff x="1841475" y="2392725"/>
            <a:chExt cx="3928925" cy="920275"/>
          </a:xfrm>
        </p:grpSpPr>
        <p:sp>
          <p:nvSpPr>
            <p:cNvPr id="67" name="Google Shape;67;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7"/>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Google Shape;77;p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Google Shape;78;p7"/>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Google Shape;79;p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3"/>
        <p:cNvGrpSpPr/>
        <p:nvPr/>
      </p:nvGrpSpPr>
      <p:grpSpPr>
        <a:xfrm>
          <a:off x="0" y="0"/>
          <a:ext cx="0" cy="0"/>
          <a:chOff x="0" y="0"/>
          <a:chExt cx="0" cy="0"/>
        </a:xfrm>
      </p:grpSpPr>
      <p:sp>
        <p:nvSpPr>
          <p:cNvPr id="594" name="Google Shape;594;p6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595" name="Google Shape;595;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6"/>
        <p:cNvGrpSpPr/>
        <p:nvPr/>
      </p:nvGrpSpPr>
      <p:grpSpPr>
        <a:xfrm>
          <a:off x="0" y="0"/>
          <a:ext cx="0" cy="0"/>
          <a:chOff x="0" y="0"/>
          <a:chExt cx="0" cy="0"/>
        </a:xfrm>
      </p:grpSpPr>
      <p:sp>
        <p:nvSpPr>
          <p:cNvPr id="597" name="Google Shape;597;p6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98" name="Google Shape;598;p6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99" name="Google Shape;599;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0"/>
        <p:cNvGrpSpPr/>
        <p:nvPr/>
      </p:nvGrpSpPr>
      <p:grpSpPr>
        <a:xfrm>
          <a:off x="0" y="0"/>
          <a:ext cx="0" cy="0"/>
          <a:chOff x="0" y="0"/>
          <a:chExt cx="0" cy="0"/>
        </a:xfrm>
      </p:grpSpPr>
      <p:sp>
        <p:nvSpPr>
          <p:cNvPr id="601" name="Google Shape;601;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03"/>
        <p:cNvGrpSpPr/>
        <p:nvPr/>
      </p:nvGrpSpPr>
      <p:grpSpPr>
        <a:xfrm>
          <a:off x="0" y="0"/>
          <a:ext cx="0" cy="0"/>
          <a:chOff x="0" y="0"/>
          <a:chExt cx="0" cy="0"/>
        </a:xfrm>
      </p:grpSpPr>
      <p:pic>
        <p:nvPicPr>
          <p:cNvPr id="604" name="Google Shape;604;p67"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605" name="Google Shape;605;p6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606" name="Google Shape;606;p6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607" name="Google Shape;607;p67"/>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6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2019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609" name="Google Shape;609;p67"/>
          <p:cNvGrpSpPr/>
          <p:nvPr/>
        </p:nvGrpSpPr>
        <p:grpSpPr>
          <a:xfrm>
            <a:off x="634507" y="819388"/>
            <a:ext cx="1337013" cy="313170"/>
            <a:chOff x="1841475" y="2392725"/>
            <a:chExt cx="3928925" cy="920275"/>
          </a:xfrm>
        </p:grpSpPr>
        <p:sp>
          <p:nvSpPr>
            <p:cNvPr id="610" name="Google Shape;610;p6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7"/>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619"/>
        <p:cNvGrpSpPr/>
        <p:nvPr/>
      </p:nvGrpSpPr>
      <p:grpSpPr>
        <a:xfrm>
          <a:off x="0" y="0"/>
          <a:ext cx="0" cy="0"/>
          <a:chOff x="0" y="0"/>
          <a:chExt cx="0" cy="0"/>
        </a:xfrm>
      </p:grpSpPr>
      <p:sp>
        <p:nvSpPr>
          <p:cNvPr id="620" name="Google Shape;620;p68"/>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621" name="Google Shape;621;p68"/>
          <p:cNvGrpSpPr/>
          <p:nvPr/>
        </p:nvGrpSpPr>
        <p:grpSpPr>
          <a:xfrm>
            <a:off x="287525" y="4854556"/>
            <a:ext cx="634914" cy="148716"/>
            <a:chOff x="1841475" y="2392725"/>
            <a:chExt cx="3928925" cy="920275"/>
          </a:xfrm>
        </p:grpSpPr>
        <p:sp>
          <p:nvSpPr>
            <p:cNvPr id="622" name="Google Shape;622;p6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0" name="Google Shape;630;p68"/>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631" name="Google Shape;631;p68"/>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632"/>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633"/>
        <p:cNvGrpSpPr/>
        <p:nvPr/>
      </p:nvGrpSpPr>
      <p:grpSpPr>
        <a:xfrm>
          <a:off x="0" y="0"/>
          <a:ext cx="0" cy="0"/>
          <a:chOff x="0" y="0"/>
          <a:chExt cx="0" cy="0"/>
        </a:xfrm>
      </p:grpSpPr>
      <p:sp>
        <p:nvSpPr>
          <p:cNvPr id="634" name="Google Shape;634;p7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35" name="Google Shape;635;p70"/>
          <p:cNvGrpSpPr/>
          <p:nvPr/>
        </p:nvGrpSpPr>
        <p:grpSpPr>
          <a:xfrm>
            <a:off x="287525" y="4854556"/>
            <a:ext cx="634914" cy="148716"/>
            <a:chOff x="1841475" y="2392725"/>
            <a:chExt cx="3928925" cy="920275"/>
          </a:xfrm>
        </p:grpSpPr>
        <p:sp>
          <p:nvSpPr>
            <p:cNvPr id="636" name="Google Shape;636;p7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70"/>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645"/>
        <p:cNvGrpSpPr/>
        <p:nvPr/>
      </p:nvGrpSpPr>
      <p:grpSpPr>
        <a:xfrm>
          <a:off x="0" y="0"/>
          <a:ext cx="0" cy="0"/>
          <a:chOff x="0" y="0"/>
          <a:chExt cx="0" cy="0"/>
        </a:xfrm>
      </p:grpSpPr>
      <p:sp>
        <p:nvSpPr>
          <p:cNvPr id="646" name="Google Shape;646;p7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47" name="Google Shape;647;p71"/>
          <p:cNvGrpSpPr/>
          <p:nvPr/>
        </p:nvGrpSpPr>
        <p:grpSpPr>
          <a:xfrm>
            <a:off x="287525" y="4854556"/>
            <a:ext cx="634914" cy="148716"/>
            <a:chOff x="1841475" y="2392725"/>
            <a:chExt cx="3928925" cy="920275"/>
          </a:xfrm>
        </p:grpSpPr>
        <p:sp>
          <p:nvSpPr>
            <p:cNvPr id="648" name="Google Shape;648;p7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71"/>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 name="Google Shape;657;p71"/>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58" name="Google Shape;658;p71"/>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59" name="Google Shape;659;p71"/>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660" name="Google Shape;660;p71"/>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661"/>
        <p:cNvGrpSpPr/>
        <p:nvPr/>
      </p:nvGrpSpPr>
      <p:grpSpPr>
        <a:xfrm>
          <a:off x="0" y="0"/>
          <a:ext cx="0" cy="0"/>
          <a:chOff x="0" y="0"/>
          <a:chExt cx="0" cy="0"/>
        </a:xfrm>
      </p:grpSpPr>
      <p:pic>
        <p:nvPicPr>
          <p:cNvPr id="662" name="Google Shape;662;p72"/>
          <p:cNvPicPr preferRelativeResize="0"/>
          <p:nvPr/>
        </p:nvPicPr>
        <p:blipFill>
          <a:blip r:embed="rId2">
            <a:alphaModFix/>
          </a:blip>
          <a:stretch>
            <a:fillRect/>
          </a:stretch>
        </p:blipFill>
        <p:spPr>
          <a:xfrm>
            <a:off x="0" y="0"/>
            <a:ext cx="9144000" cy="5143489"/>
          </a:xfrm>
          <a:prstGeom prst="rect">
            <a:avLst/>
          </a:prstGeom>
          <a:noFill/>
          <a:ln>
            <a:noFill/>
          </a:ln>
        </p:spPr>
      </p:pic>
      <p:sp>
        <p:nvSpPr>
          <p:cNvPr id="663" name="Google Shape;663;p7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4" name="Google Shape;664;p72"/>
          <p:cNvGrpSpPr/>
          <p:nvPr/>
        </p:nvGrpSpPr>
        <p:grpSpPr>
          <a:xfrm>
            <a:off x="287525" y="4854556"/>
            <a:ext cx="634914" cy="148716"/>
            <a:chOff x="1841475" y="2392725"/>
            <a:chExt cx="3928925" cy="920275"/>
          </a:xfrm>
        </p:grpSpPr>
        <p:sp>
          <p:nvSpPr>
            <p:cNvPr id="665" name="Google Shape;665;p7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673"/>
        <p:cNvGrpSpPr/>
        <p:nvPr/>
      </p:nvGrpSpPr>
      <p:grpSpPr>
        <a:xfrm>
          <a:off x="0" y="0"/>
          <a:ext cx="0" cy="0"/>
          <a:chOff x="0" y="0"/>
          <a:chExt cx="0" cy="0"/>
        </a:xfrm>
      </p:grpSpPr>
      <p:sp>
        <p:nvSpPr>
          <p:cNvPr id="674" name="Google Shape;674;p7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75" name="Google Shape;675;p73"/>
          <p:cNvGrpSpPr/>
          <p:nvPr/>
        </p:nvGrpSpPr>
        <p:grpSpPr>
          <a:xfrm>
            <a:off x="287525" y="4854556"/>
            <a:ext cx="634914" cy="148716"/>
            <a:chOff x="1841475" y="2392725"/>
            <a:chExt cx="3928925" cy="920275"/>
          </a:xfrm>
        </p:grpSpPr>
        <p:sp>
          <p:nvSpPr>
            <p:cNvPr id="676" name="Google Shape;676;p7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684"/>
        <p:cNvGrpSpPr/>
        <p:nvPr/>
      </p:nvGrpSpPr>
      <p:grpSpPr>
        <a:xfrm>
          <a:off x="0" y="0"/>
          <a:ext cx="0" cy="0"/>
          <a:chOff x="0" y="0"/>
          <a:chExt cx="0" cy="0"/>
        </a:xfrm>
      </p:grpSpPr>
      <p:cxnSp>
        <p:nvCxnSpPr>
          <p:cNvPr id="685" name="Google Shape;685;p7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686" name="Google Shape;686;p7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87" name="Google Shape;687;p74"/>
          <p:cNvGrpSpPr/>
          <p:nvPr/>
        </p:nvGrpSpPr>
        <p:grpSpPr>
          <a:xfrm>
            <a:off x="287525" y="4854556"/>
            <a:ext cx="634914" cy="148716"/>
            <a:chOff x="1841475" y="2392725"/>
            <a:chExt cx="3928925" cy="920275"/>
          </a:xfrm>
        </p:grpSpPr>
        <p:sp>
          <p:nvSpPr>
            <p:cNvPr id="688" name="Google Shape;688;p7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6" name="Google Shape;696;p74"/>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697" name="Google Shape;697;p74"/>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698" name="Google Shape;698;p74"/>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699"/>
        <p:cNvGrpSpPr/>
        <p:nvPr/>
      </p:nvGrpSpPr>
      <p:grpSpPr>
        <a:xfrm>
          <a:off x="0" y="0"/>
          <a:ext cx="0" cy="0"/>
          <a:chOff x="0" y="0"/>
          <a:chExt cx="0" cy="0"/>
        </a:xfrm>
      </p:grpSpPr>
      <p:cxnSp>
        <p:nvCxnSpPr>
          <p:cNvPr id="700" name="Google Shape;700;p75"/>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701" name="Google Shape;701;p75"/>
          <p:cNvGrpSpPr/>
          <p:nvPr/>
        </p:nvGrpSpPr>
        <p:grpSpPr>
          <a:xfrm>
            <a:off x="287525" y="4854556"/>
            <a:ext cx="634914" cy="148716"/>
            <a:chOff x="1841475" y="2392725"/>
            <a:chExt cx="3928925" cy="920275"/>
          </a:xfrm>
        </p:grpSpPr>
        <p:sp>
          <p:nvSpPr>
            <p:cNvPr id="702" name="Google Shape;702;p7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7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1" name="Google Shape;711;p75"/>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712" name="Google Shape;712;p75"/>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713" name="Google Shape;713;p75"/>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714"/>
        <p:cNvGrpSpPr/>
        <p:nvPr/>
      </p:nvGrpSpPr>
      <p:grpSpPr>
        <a:xfrm>
          <a:off x="0" y="0"/>
          <a:ext cx="0" cy="0"/>
          <a:chOff x="0" y="0"/>
          <a:chExt cx="0" cy="0"/>
        </a:xfrm>
      </p:grpSpPr>
      <p:sp>
        <p:nvSpPr>
          <p:cNvPr id="715" name="Google Shape;715;p76"/>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716" name="Google Shape;716;p76"/>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717" name="Google Shape;717;p76"/>
          <p:cNvGrpSpPr/>
          <p:nvPr/>
        </p:nvGrpSpPr>
        <p:grpSpPr>
          <a:xfrm>
            <a:off x="287525" y="4854556"/>
            <a:ext cx="634914" cy="148716"/>
            <a:chOff x="1841475" y="2392725"/>
            <a:chExt cx="3928925" cy="920275"/>
          </a:xfrm>
        </p:grpSpPr>
        <p:sp>
          <p:nvSpPr>
            <p:cNvPr id="718" name="Google Shape;718;p7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76"/>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7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728"/>
        <p:cNvGrpSpPr/>
        <p:nvPr/>
      </p:nvGrpSpPr>
      <p:grpSpPr>
        <a:xfrm>
          <a:off x="0" y="0"/>
          <a:ext cx="0" cy="0"/>
          <a:chOff x="0" y="0"/>
          <a:chExt cx="0" cy="0"/>
        </a:xfrm>
      </p:grpSpPr>
      <p:grpSp>
        <p:nvGrpSpPr>
          <p:cNvPr id="729" name="Google Shape;729;p77"/>
          <p:cNvGrpSpPr/>
          <p:nvPr/>
        </p:nvGrpSpPr>
        <p:grpSpPr>
          <a:xfrm>
            <a:off x="287525" y="4854556"/>
            <a:ext cx="634914" cy="148716"/>
            <a:chOff x="1841475" y="2392725"/>
            <a:chExt cx="3928925" cy="920275"/>
          </a:xfrm>
        </p:grpSpPr>
        <p:sp>
          <p:nvSpPr>
            <p:cNvPr id="730" name="Google Shape;730;p7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7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9" name="Google Shape;739;p77"/>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740" name="Google Shape;740;p77"/>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41" name="Google Shape;741;p77"/>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742" name="Google Shape;742;p77"/>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743" name="Google Shape;743;p77"/>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744" name="Google Shape;744;p77"/>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745" name="Google Shape;745;p77"/>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746" name="Google Shape;746;p77"/>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 – Intro">
  <p:cSld name="Intro_1_1">
    <p:spTree>
      <p:nvGrpSpPr>
        <p:cNvPr id="1" name="Shape 747"/>
        <p:cNvGrpSpPr/>
        <p:nvPr/>
      </p:nvGrpSpPr>
      <p:grpSpPr>
        <a:xfrm>
          <a:off x="0" y="0"/>
          <a:ext cx="0" cy="0"/>
          <a:chOff x="0" y="0"/>
          <a:chExt cx="0" cy="0"/>
        </a:xfrm>
      </p:grpSpPr>
      <p:sp>
        <p:nvSpPr>
          <p:cNvPr id="748" name="Google Shape;748;p78"/>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8"/>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750" name="Google Shape;750;p7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751" name="Google Shape;751;p78"/>
          <p:cNvGrpSpPr/>
          <p:nvPr/>
        </p:nvGrpSpPr>
        <p:grpSpPr>
          <a:xfrm>
            <a:off x="287525" y="4854556"/>
            <a:ext cx="634914" cy="148716"/>
            <a:chOff x="1841475" y="2392725"/>
            <a:chExt cx="3928925" cy="920275"/>
          </a:xfrm>
        </p:grpSpPr>
        <p:sp>
          <p:nvSpPr>
            <p:cNvPr id="752" name="Google Shape;752;p7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0" name="Google Shape;760;p7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761" name="Google Shape;761;p78"/>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78"/>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3"/>
        <p:cNvGrpSpPr/>
        <p:nvPr/>
      </p:nvGrpSpPr>
      <p:grpSpPr>
        <a:xfrm>
          <a:off x="0" y="0"/>
          <a:ext cx="0" cy="0"/>
          <a:chOff x="0" y="0"/>
          <a:chExt cx="0" cy="0"/>
        </a:xfrm>
      </p:grpSpPr>
      <p:sp>
        <p:nvSpPr>
          <p:cNvPr id="764" name="Google Shape;764;p7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765" name="Google Shape;765;p7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6" name="Google Shape;766;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ody">
  <p:cSld name="Title Slide">
    <p:spTree>
      <p:nvGrpSpPr>
        <p:cNvPr id="1" name="Shape 768"/>
        <p:cNvGrpSpPr/>
        <p:nvPr/>
      </p:nvGrpSpPr>
      <p:grpSpPr>
        <a:xfrm>
          <a:off x="0" y="0"/>
          <a:ext cx="0" cy="0"/>
          <a:chOff x="0" y="0"/>
          <a:chExt cx="0" cy="0"/>
        </a:xfrm>
      </p:grpSpPr>
      <p:pic>
        <p:nvPicPr>
          <p:cNvPr id="769" name="Google Shape;769;p81"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sp>
        <p:nvSpPr>
          <p:cNvPr id="770" name="Google Shape;770;p81"/>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ark Body">
  <p:cSld name="Title Slide_1">
    <p:bg>
      <p:bgPr>
        <a:solidFill>
          <a:schemeClr val="dk1"/>
        </a:solidFill>
        <a:effectLst/>
      </p:bgPr>
    </p:bg>
    <p:spTree>
      <p:nvGrpSpPr>
        <p:cNvPr id="1" name="Shape 771"/>
        <p:cNvGrpSpPr/>
        <p:nvPr/>
      </p:nvGrpSpPr>
      <p:grpSpPr>
        <a:xfrm>
          <a:off x="0" y="0"/>
          <a:ext cx="0" cy="0"/>
          <a:chOff x="0" y="0"/>
          <a:chExt cx="0" cy="0"/>
        </a:xfrm>
      </p:grpSpPr>
      <p:sp>
        <p:nvSpPr>
          <p:cNvPr id="772" name="Google Shape;772;p82"/>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3" name="Google Shape;773;p82"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2">
  <p:cSld name="CUSTOM_3_2">
    <p:bg>
      <p:bgPr>
        <a:solidFill>
          <a:schemeClr val="lt2"/>
        </a:solidFill>
        <a:effectLst/>
      </p:bgPr>
    </p:bg>
    <p:spTree>
      <p:nvGrpSpPr>
        <p:cNvPr id="1" name="Shape 774"/>
        <p:cNvGrpSpPr/>
        <p:nvPr/>
      </p:nvGrpSpPr>
      <p:grpSpPr>
        <a:xfrm>
          <a:off x="0" y="0"/>
          <a:ext cx="0" cy="0"/>
          <a:chOff x="0" y="0"/>
          <a:chExt cx="0" cy="0"/>
        </a:xfrm>
      </p:grpSpPr>
      <p:pic>
        <p:nvPicPr>
          <p:cNvPr id="775" name="Google Shape;775;p83" descr="Pivotal White RGB.eps"/>
          <p:cNvPicPr preferRelativeResize="0"/>
          <p:nvPr/>
        </p:nvPicPr>
        <p:blipFill rotWithShape="1">
          <a:blip r:embed="rId2">
            <a:alphaModFix/>
          </a:blip>
          <a:srcRect/>
          <a:stretch/>
        </p:blipFill>
        <p:spPr>
          <a:xfrm>
            <a:off x="224823" y="515478"/>
            <a:ext cx="2353800" cy="921000"/>
          </a:xfrm>
          <a:prstGeom prst="rect">
            <a:avLst/>
          </a:prstGeom>
          <a:noFill/>
          <a:ln>
            <a:noFill/>
          </a:ln>
        </p:spPr>
      </p:pic>
      <p:cxnSp>
        <p:nvCxnSpPr>
          <p:cNvPr id="776" name="Google Shape;776;p83"/>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777" name="Google Shape;777;p83"/>
          <p:cNvSpPr txBox="1">
            <a:spLocks noGrp="1"/>
          </p:cNvSpPr>
          <p:nvPr>
            <p:ph type="title"/>
          </p:nvPr>
        </p:nvSpPr>
        <p:spPr>
          <a:xfrm>
            <a:off x="668793" y="1737014"/>
            <a:ext cx="58548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83"/>
          <p:cNvSpPr txBox="1">
            <a:spLocks noGrp="1"/>
          </p:cNvSpPr>
          <p:nvPr>
            <p:ph type="title" idx="2"/>
          </p:nvPr>
        </p:nvSpPr>
        <p:spPr>
          <a:xfrm>
            <a:off x="664750"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83"/>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lvl="0" indent="0" algn="l" rtl="0">
              <a:spcBef>
                <a:spcPts val="0"/>
              </a:spcBef>
              <a:spcAft>
                <a:spcPts val="0"/>
              </a:spcAft>
              <a:buNone/>
            </a:pPr>
            <a:endParaRPr sz="700">
              <a:solidFill>
                <a:schemeClr val="accent1"/>
              </a:solidFill>
              <a:latin typeface="Proxima Nova"/>
              <a:ea typeface="Proxima Nova"/>
              <a:cs typeface="Proxima Nova"/>
              <a:sym typeface="Proxima Nova"/>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3">
  <p:cSld name="CUSTOM_3_2_1">
    <p:bg>
      <p:bgPr>
        <a:solidFill>
          <a:schemeClr val="lt2"/>
        </a:solidFill>
        <a:effectLst/>
      </p:bgPr>
    </p:bg>
    <p:spTree>
      <p:nvGrpSpPr>
        <p:cNvPr id="1" name="Shape 780"/>
        <p:cNvGrpSpPr/>
        <p:nvPr/>
      </p:nvGrpSpPr>
      <p:grpSpPr>
        <a:xfrm>
          <a:off x="0" y="0"/>
          <a:ext cx="0" cy="0"/>
          <a:chOff x="0" y="0"/>
          <a:chExt cx="0" cy="0"/>
        </a:xfrm>
      </p:grpSpPr>
      <p:pic>
        <p:nvPicPr>
          <p:cNvPr id="781" name="Google Shape;781;p84"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782" name="Google Shape;782;p84"/>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pic>
        <p:nvPicPr>
          <p:cNvPr id="783" name="Google Shape;783;p84" descr="Pivotal White RGB.eps"/>
          <p:cNvPicPr preferRelativeResize="0"/>
          <p:nvPr/>
        </p:nvPicPr>
        <p:blipFill rotWithShape="1">
          <a:blip r:embed="rId3">
            <a:alphaModFix/>
          </a:blip>
          <a:srcRect/>
          <a:stretch/>
        </p:blipFill>
        <p:spPr>
          <a:xfrm>
            <a:off x="224823" y="515478"/>
            <a:ext cx="2353800" cy="921000"/>
          </a:xfrm>
          <a:prstGeom prst="rect">
            <a:avLst/>
          </a:prstGeom>
          <a:noFill/>
          <a:ln>
            <a:noFill/>
          </a:ln>
        </p:spPr>
      </p:pic>
      <p:cxnSp>
        <p:nvCxnSpPr>
          <p:cNvPr id="784" name="Google Shape;784;p84"/>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785" name="Google Shape;785;p84"/>
          <p:cNvSpPr txBox="1">
            <a:spLocks noGrp="1"/>
          </p:cNvSpPr>
          <p:nvPr>
            <p:ph type="title"/>
          </p:nvPr>
        </p:nvSpPr>
        <p:spPr>
          <a:xfrm>
            <a:off x="668793" y="1737014"/>
            <a:ext cx="58548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84"/>
          <p:cNvSpPr txBox="1">
            <a:spLocks noGrp="1"/>
          </p:cNvSpPr>
          <p:nvPr>
            <p:ph type="title" idx="2"/>
          </p:nvPr>
        </p:nvSpPr>
        <p:spPr>
          <a:xfrm>
            <a:off x="664750"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84"/>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lvl="0" indent="0" algn="l" rtl="0">
              <a:spcBef>
                <a:spcPts val="0"/>
              </a:spcBef>
              <a:spcAft>
                <a:spcPts val="0"/>
              </a:spcAft>
              <a:buNone/>
            </a:pPr>
            <a:endParaRPr sz="700">
              <a:solidFill>
                <a:schemeClr val="accent1"/>
              </a:solidFill>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4" name="Google Shape;94;p9"/>
          <p:cNvGrpSpPr/>
          <p:nvPr/>
        </p:nvGrpSpPr>
        <p:grpSpPr>
          <a:xfrm>
            <a:off x="287525" y="4854556"/>
            <a:ext cx="634914" cy="148716"/>
            <a:chOff x="1841475" y="2392725"/>
            <a:chExt cx="3928925" cy="920275"/>
          </a:xfrm>
        </p:grpSpPr>
        <p:sp>
          <p:nvSpPr>
            <p:cNvPr id="95" name="Google Shape;95;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Divider">
  <p:cSld name="CUSTOM_3_1">
    <p:bg>
      <p:bgPr>
        <a:solidFill>
          <a:schemeClr val="lt2"/>
        </a:solidFill>
        <a:effectLst/>
      </p:bgPr>
    </p:bg>
    <p:spTree>
      <p:nvGrpSpPr>
        <p:cNvPr id="1" name="Shape 788"/>
        <p:cNvGrpSpPr/>
        <p:nvPr/>
      </p:nvGrpSpPr>
      <p:grpSpPr>
        <a:xfrm>
          <a:off x="0" y="0"/>
          <a:ext cx="0" cy="0"/>
          <a:chOff x="0" y="0"/>
          <a:chExt cx="0" cy="0"/>
        </a:xfrm>
      </p:grpSpPr>
      <p:sp>
        <p:nvSpPr>
          <p:cNvPr id="789" name="Google Shape;789;p85"/>
          <p:cNvSpPr txBox="1">
            <a:spLocks noGrp="1"/>
          </p:cNvSpPr>
          <p:nvPr>
            <p:ph type="title"/>
          </p:nvPr>
        </p:nvSpPr>
        <p:spPr>
          <a:xfrm>
            <a:off x="856750" y="1803875"/>
            <a:ext cx="7430400" cy="377400"/>
          </a:xfrm>
          <a:prstGeom prst="rect">
            <a:avLst/>
          </a:prstGeom>
          <a:noFill/>
          <a:ln>
            <a:noFill/>
          </a:ln>
        </p:spPr>
        <p:txBody>
          <a:bodyPr spcFirstLastPara="1" wrap="square" lIns="91425" tIns="91425" rIns="91425" bIns="91425" anchor="b" anchorCtr="0"/>
          <a:lstStyle>
            <a:lvl1pPr lvl="0" algn="ctr" rtl="0">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85"/>
          <p:cNvSpPr txBox="1">
            <a:spLocks noGrp="1"/>
          </p:cNvSpPr>
          <p:nvPr>
            <p:ph type="title" idx="2"/>
          </p:nvPr>
        </p:nvSpPr>
        <p:spPr>
          <a:xfrm>
            <a:off x="668800" y="2365150"/>
            <a:ext cx="7796700" cy="17025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1" name="Google Shape;791;p85"/>
          <p:cNvCxnSpPr/>
          <p:nvPr/>
        </p:nvCxnSpPr>
        <p:spPr>
          <a:xfrm>
            <a:off x="4202557" y="2323836"/>
            <a:ext cx="738900" cy="0"/>
          </a:xfrm>
          <a:prstGeom prst="straightConnector1">
            <a:avLst/>
          </a:prstGeom>
          <a:noFill/>
          <a:ln w="38100" cap="flat" cmpd="sng">
            <a:solidFill>
              <a:srgbClr val="FFFFFF"/>
            </a:solidFill>
            <a:prstDash val="solid"/>
            <a:round/>
            <a:headEnd type="none" w="sm" len="sm"/>
            <a:tailEnd type="none" w="sm" len="sm"/>
          </a:ln>
        </p:spPr>
      </p:cxnSp>
      <p:pic>
        <p:nvPicPr>
          <p:cNvPr id="792" name="Google Shape;792;p85"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ark Divider">
  <p:cSld name="CUSTOM_3_1_1">
    <p:bg>
      <p:bgPr>
        <a:solidFill>
          <a:schemeClr val="dk1"/>
        </a:solidFill>
        <a:effectLst/>
      </p:bgPr>
    </p:bg>
    <p:spTree>
      <p:nvGrpSpPr>
        <p:cNvPr id="1" name="Shape 793"/>
        <p:cNvGrpSpPr/>
        <p:nvPr/>
      </p:nvGrpSpPr>
      <p:grpSpPr>
        <a:xfrm>
          <a:off x="0" y="0"/>
          <a:ext cx="0" cy="0"/>
          <a:chOff x="0" y="0"/>
          <a:chExt cx="0" cy="0"/>
        </a:xfrm>
      </p:grpSpPr>
      <p:sp>
        <p:nvSpPr>
          <p:cNvPr id="794" name="Google Shape;794;p86"/>
          <p:cNvSpPr txBox="1">
            <a:spLocks noGrp="1"/>
          </p:cNvSpPr>
          <p:nvPr>
            <p:ph type="title"/>
          </p:nvPr>
        </p:nvSpPr>
        <p:spPr>
          <a:xfrm>
            <a:off x="856750" y="1803875"/>
            <a:ext cx="7430400" cy="377400"/>
          </a:xfrm>
          <a:prstGeom prst="rect">
            <a:avLst/>
          </a:prstGeom>
          <a:noFill/>
          <a:ln>
            <a:noFill/>
          </a:ln>
        </p:spPr>
        <p:txBody>
          <a:bodyPr spcFirstLastPara="1" wrap="square" lIns="91425" tIns="91425" rIns="91425" bIns="91425" anchor="b" anchorCtr="0"/>
          <a:lstStyle>
            <a:lvl1pPr lvl="0" algn="ctr" rtl="0">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86"/>
          <p:cNvSpPr txBox="1">
            <a:spLocks noGrp="1"/>
          </p:cNvSpPr>
          <p:nvPr>
            <p:ph type="title" idx="2"/>
          </p:nvPr>
        </p:nvSpPr>
        <p:spPr>
          <a:xfrm>
            <a:off x="668800" y="2365150"/>
            <a:ext cx="7796700" cy="17025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500" b="1">
                <a:solidFill>
                  <a:schemeClr val="lt2"/>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6" name="Google Shape;796;p86"/>
          <p:cNvCxnSpPr/>
          <p:nvPr/>
        </p:nvCxnSpPr>
        <p:spPr>
          <a:xfrm>
            <a:off x="4202557" y="2323836"/>
            <a:ext cx="738900" cy="0"/>
          </a:xfrm>
          <a:prstGeom prst="straightConnector1">
            <a:avLst/>
          </a:prstGeom>
          <a:noFill/>
          <a:ln w="38100" cap="flat" cmpd="sng">
            <a:solidFill>
              <a:srgbClr val="FFFFFF"/>
            </a:solidFill>
            <a:prstDash val="solid"/>
            <a:round/>
            <a:headEnd type="none" w="sm" len="sm"/>
            <a:tailEnd type="none" w="sm" len="sm"/>
          </a:ln>
        </p:spPr>
      </p:cxnSp>
      <p:pic>
        <p:nvPicPr>
          <p:cNvPr id="797" name="Google Shape;797;p8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Intro">
  <p:cSld name="CUSTOM_4">
    <p:spTree>
      <p:nvGrpSpPr>
        <p:cNvPr id="1" name="Shape 798"/>
        <p:cNvGrpSpPr/>
        <p:nvPr/>
      </p:nvGrpSpPr>
      <p:grpSpPr>
        <a:xfrm>
          <a:off x="0" y="0"/>
          <a:ext cx="0" cy="0"/>
          <a:chOff x="0" y="0"/>
          <a:chExt cx="0" cy="0"/>
        </a:xfrm>
      </p:grpSpPr>
      <p:sp>
        <p:nvSpPr>
          <p:cNvPr id="799" name="Google Shape;799;p87"/>
          <p:cNvSpPr/>
          <p:nvPr/>
        </p:nvSpPr>
        <p:spPr>
          <a:xfrm>
            <a:off x="0" y="0"/>
            <a:ext cx="3048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0" name="Google Shape;800;p87"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801" name="Google Shape;801;p87"/>
          <p:cNvCxnSpPr/>
          <p:nvPr/>
        </p:nvCxnSpPr>
        <p:spPr>
          <a:xfrm>
            <a:off x="301146" y="2126471"/>
            <a:ext cx="738900" cy="0"/>
          </a:xfrm>
          <a:prstGeom prst="straightConnector1">
            <a:avLst/>
          </a:prstGeom>
          <a:noFill/>
          <a:ln w="38100" cap="flat" cmpd="sng">
            <a:solidFill>
              <a:schemeClr val="dk1"/>
            </a:solidFill>
            <a:prstDash val="solid"/>
            <a:round/>
            <a:headEnd type="none" w="sm" len="sm"/>
            <a:tailEnd type="none" w="sm" len="sm"/>
          </a:ln>
        </p:spPr>
      </p:cxnSp>
      <p:sp>
        <p:nvSpPr>
          <p:cNvPr id="802" name="Google Shape;802;p87"/>
          <p:cNvSpPr txBox="1">
            <a:spLocks noGrp="1"/>
          </p:cNvSpPr>
          <p:nvPr>
            <p:ph type="title"/>
          </p:nvPr>
        </p:nvSpPr>
        <p:spPr>
          <a:xfrm>
            <a:off x="220475" y="449004"/>
            <a:ext cx="2751300" cy="15744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a:endParaRPr/>
          </a:p>
        </p:txBody>
      </p:sp>
      <p:sp>
        <p:nvSpPr>
          <p:cNvPr id="803" name="Google Shape;803;p87"/>
          <p:cNvSpPr txBox="1">
            <a:spLocks noGrp="1"/>
          </p:cNvSpPr>
          <p:nvPr>
            <p:ph type="title" idx="2"/>
          </p:nvPr>
        </p:nvSpPr>
        <p:spPr>
          <a:xfrm>
            <a:off x="220475" y="227431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4" name="Google Shape;804;p87"/>
          <p:cNvCxnSpPr/>
          <p:nvPr/>
        </p:nvCxnSpPr>
        <p:spPr>
          <a:xfrm>
            <a:off x="3040955" y="-214525"/>
            <a:ext cx="0" cy="1197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ark Intro">
  <p:cSld name="CUSTOM_4_1">
    <p:spTree>
      <p:nvGrpSpPr>
        <p:cNvPr id="1" name="Shape 805"/>
        <p:cNvGrpSpPr/>
        <p:nvPr/>
      </p:nvGrpSpPr>
      <p:grpSpPr>
        <a:xfrm>
          <a:off x="0" y="0"/>
          <a:ext cx="0" cy="0"/>
          <a:chOff x="0" y="0"/>
          <a:chExt cx="0" cy="0"/>
        </a:xfrm>
      </p:grpSpPr>
      <p:sp>
        <p:nvSpPr>
          <p:cNvPr id="806" name="Google Shape;806;p88"/>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7" name="Google Shape;807;p88"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cxnSp>
        <p:nvCxnSpPr>
          <p:cNvPr id="808" name="Google Shape;808;p88"/>
          <p:cNvCxnSpPr/>
          <p:nvPr/>
        </p:nvCxnSpPr>
        <p:spPr>
          <a:xfrm>
            <a:off x="301146" y="2126471"/>
            <a:ext cx="738900" cy="0"/>
          </a:xfrm>
          <a:prstGeom prst="straightConnector1">
            <a:avLst/>
          </a:prstGeom>
          <a:noFill/>
          <a:ln w="38100" cap="flat" cmpd="sng">
            <a:solidFill>
              <a:schemeClr val="lt2"/>
            </a:solidFill>
            <a:prstDash val="solid"/>
            <a:round/>
            <a:headEnd type="none" w="sm" len="sm"/>
            <a:tailEnd type="none" w="sm" len="sm"/>
          </a:ln>
        </p:spPr>
      </p:cxnSp>
      <p:sp>
        <p:nvSpPr>
          <p:cNvPr id="809" name="Google Shape;809;p88"/>
          <p:cNvSpPr txBox="1">
            <a:spLocks noGrp="1"/>
          </p:cNvSpPr>
          <p:nvPr>
            <p:ph type="title"/>
          </p:nvPr>
        </p:nvSpPr>
        <p:spPr>
          <a:xfrm>
            <a:off x="220475" y="449004"/>
            <a:ext cx="2751300" cy="15744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500" b="1">
                <a:solidFill>
                  <a:schemeClr val="lt2"/>
                </a:solidFill>
                <a:latin typeface="Proxima Nova"/>
                <a:ea typeface="Proxima Nova"/>
                <a:cs typeface="Proxima Nova"/>
                <a:sym typeface="Proxima Nova"/>
              </a:defRPr>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a:endParaRPr/>
          </a:p>
        </p:txBody>
      </p:sp>
      <p:sp>
        <p:nvSpPr>
          <p:cNvPr id="810" name="Google Shape;810;p88"/>
          <p:cNvSpPr txBox="1">
            <a:spLocks noGrp="1"/>
          </p:cNvSpPr>
          <p:nvPr>
            <p:ph type="title" idx="2"/>
          </p:nvPr>
        </p:nvSpPr>
        <p:spPr>
          <a:xfrm>
            <a:off x="220475" y="227431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1" name="Google Shape;811;p88"/>
          <p:cNvCxnSpPr/>
          <p:nvPr/>
        </p:nvCxnSpPr>
        <p:spPr>
          <a:xfrm>
            <a:off x="3040955" y="-214525"/>
            <a:ext cx="0" cy="1197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ody w/ Support">
  <p:cSld name="CUSTOM_5">
    <p:spTree>
      <p:nvGrpSpPr>
        <p:cNvPr id="1" name="Shape 812"/>
        <p:cNvGrpSpPr/>
        <p:nvPr/>
      </p:nvGrpSpPr>
      <p:grpSpPr>
        <a:xfrm>
          <a:off x="0" y="0"/>
          <a:ext cx="0" cy="0"/>
          <a:chOff x="0" y="0"/>
          <a:chExt cx="0" cy="0"/>
        </a:xfrm>
      </p:grpSpPr>
      <p:pic>
        <p:nvPicPr>
          <p:cNvPr id="813" name="Google Shape;813;p89"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cxnSp>
        <p:nvCxnSpPr>
          <p:cNvPr id="814" name="Google Shape;814;p89"/>
          <p:cNvCxnSpPr/>
          <p:nvPr/>
        </p:nvCxnSpPr>
        <p:spPr>
          <a:xfrm rot="10800000">
            <a:off x="6096000" y="925300"/>
            <a:ext cx="0" cy="3807600"/>
          </a:xfrm>
          <a:prstGeom prst="straightConnector1">
            <a:avLst/>
          </a:prstGeom>
          <a:noFill/>
          <a:ln w="19050" cap="flat" cmpd="sng">
            <a:solidFill>
              <a:srgbClr val="D9D9D9"/>
            </a:solidFill>
            <a:prstDash val="solid"/>
            <a:round/>
            <a:headEnd type="none" w="sm" len="sm"/>
            <a:tailEnd type="none" w="sm" len="sm"/>
          </a:ln>
        </p:spPr>
      </p:cxnSp>
      <p:cxnSp>
        <p:nvCxnSpPr>
          <p:cNvPr id="815" name="Google Shape;815;p89"/>
          <p:cNvCxnSpPr/>
          <p:nvPr/>
        </p:nvCxnSpPr>
        <p:spPr>
          <a:xfrm>
            <a:off x="6096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816" name="Google Shape;816;p89"/>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Dark Body w/ Support">
  <p:cSld name="CUSTOM_5_2">
    <p:bg>
      <p:bgPr>
        <a:solidFill>
          <a:schemeClr val="dk1"/>
        </a:solidFill>
        <a:effectLst/>
      </p:bgPr>
    </p:bg>
    <p:spTree>
      <p:nvGrpSpPr>
        <p:cNvPr id="1" name="Shape 817"/>
        <p:cNvGrpSpPr/>
        <p:nvPr/>
      </p:nvGrpSpPr>
      <p:grpSpPr>
        <a:xfrm>
          <a:off x="0" y="0"/>
          <a:ext cx="0" cy="0"/>
          <a:chOff x="0" y="0"/>
          <a:chExt cx="0" cy="0"/>
        </a:xfrm>
      </p:grpSpPr>
      <p:cxnSp>
        <p:nvCxnSpPr>
          <p:cNvPr id="818" name="Google Shape;818;p90"/>
          <p:cNvCxnSpPr/>
          <p:nvPr/>
        </p:nvCxnSpPr>
        <p:spPr>
          <a:xfrm rot="10800000">
            <a:off x="6096000" y="925300"/>
            <a:ext cx="0" cy="3807600"/>
          </a:xfrm>
          <a:prstGeom prst="straightConnector1">
            <a:avLst/>
          </a:prstGeom>
          <a:noFill/>
          <a:ln w="19050" cap="flat" cmpd="sng">
            <a:solidFill>
              <a:srgbClr val="335268"/>
            </a:solidFill>
            <a:prstDash val="solid"/>
            <a:round/>
            <a:headEnd type="none" w="sm" len="sm"/>
            <a:tailEnd type="none" w="sm" len="sm"/>
          </a:ln>
        </p:spPr>
      </p:cxnSp>
      <p:cxnSp>
        <p:nvCxnSpPr>
          <p:cNvPr id="819" name="Google Shape;819;p90"/>
          <p:cNvCxnSpPr/>
          <p:nvPr/>
        </p:nvCxnSpPr>
        <p:spPr>
          <a:xfrm>
            <a:off x="6096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820" name="Google Shape;820;p90"/>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1" name="Google Shape;821;p90"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ody w/ Image">
  <p:cSld name="CUSTOM_5_1">
    <p:spTree>
      <p:nvGrpSpPr>
        <p:cNvPr id="1" name="Shape 822"/>
        <p:cNvGrpSpPr/>
        <p:nvPr/>
      </p:nvGrpSpPr>
      <p:grpSpPr>
        <a:xfrm>
          <a:off x="0" y="0"/>
          <a:ext cx="0" cy="0"/>
          <a:chOff x="0" y="0"/>
          <a:chExt cx="0" cy="0"/>
        </a:xfrm>
      </p:grpSpPr>
      <p:sp>
        <p:nvSpPr>
          <p:cNvPr id="823" name="Google Shape;823;p91"/>
          <p:cNvSpPr/>
          <p:nvPr/>
        </p:nvSpPr>
        <p:spPr>
          <a:xfrm>
            <a:off x="6096000" y="0"/>
            <a:ext cx="3048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1"/>
          <p:cNvSpPr txBox="1"/>
          <p:nvPr/>
        </p:nvSpPr>
        <p:spPr>
          <a:xfrm>
            <a:off x="6096000" y="2114150"/>
            <a:ext cx="3048000" cy="4758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000000"/>
              </a:buClr>
              <a:buFont typeface="Proxima Nova"/>
              <a:buNone/>
            </a:pPr>
            <a:r>
              <a:rPr lang="en" sz="1800" b="1">
                <a:solidFill>
                  <a:srgbClr val="999999"/>
                </a:solidFill>
                <a:latin typeface="Permanent Marker"/>
                <a:ea typeface="Permanent Marker"/>
                <a:cs typeface="Permanent Marker"/>
                <a:sym typeface="Permanent Marker"/>
              </a:rPr>
              <a:t>Cover with Image</a:t>
            </a:r>
            <a:endParaRPr sz="1800" b="1">
              <a:solidFill>
                <a:srgbClr val="999999"/>
              </a:solidFill>
              <a:latin typeface="Permanent Marker"/>
              <a:ea typeface="Permanent Marker"/>
              <a:cs typeface="Permanent Marker"/>
              <a:sym typeface="Permanent Marker"/>
            </a:endParaRPr>
          </a:p>
        </p:txBody>
      </p:sp>
      <p:pic>
        <p:nvPicPr>
          <p:cNvPr id="825" name="Google Shape;825;p91"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cxnSp>
        <p:nvCxnSpPr>
          <p:cNvPr id="826" name="Google Shape;826;p91"/>
          <p:cNvCxnSpPr/>
          <p:nvPr/>
        </p:nvCxnSpPr>
        <p:spPr>
          <a:xfrm>
            <a:off x="6088035"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827" name="Google Shape;827;p91"/>
          <p:cNvSpPr txBox="1">
            <a:spLocks noGrp="1"/>
          </p:cNvSpPr>
          <p:nvPr>
            <p:ph type="title"/>
          </p:nvPr>
        </p:nvSpPr>
        <p:spPr>
          <a:xfrm>
            <a:off x="253550" y="151275"/>
            <a:ext cx="5842500" cy="557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ark Body w/ Image">
  <p:cSld name="CUSTOM_5_1_1">
    <p:bg>
      <p:bgPr>
        <a:solidFill>
          <a:schemeClr val="dk1"/>
        </a:solidFill>
        <a:effectLst/>
      </p:bgPr>
    </p:bg>
    <p:spTree>
      <p:nvGrpSpPr>
        <p:cNvPr id="1" name="Shape 828"/>
        <p:cNvGrpSpPr/>
        <p:nvPr/>
      </p:nvGrpSpPr>
      <p:grpSpPr>
        <a:xfrm>
          <a:off x="0" y="0"/>
          <a:ext cx="0" cy="0"/>
          <a:chOff x="0" y="0"/>
          <a:chExt cx="0" cy="0"/>
        </a:xfrm>
      </p:grpSpPr>
      <p:sp>
        <p:nvSpPr>
          <p:cNvPr id="829" name="Google Shape;829;p92"/>
          <p:cNvSpPr/>
          <p:nvPr/>
        </p:nvSpPr>
        <p:spPr>
          <a:xfrm>
            <a:off x="6096000" y="0"/>
            <a:ext cx="3048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92"/>
          <p:cNvSpPr txBox="1"/>
          <p:nvPr/>
        </p:nvSpPr>
        <p:spPr>
          <a:xfrm>
            <a:off x="6096000" y="2114150"/>
            <a:ext cx="3048000" cy="4758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000000"/>
              </a:buClr>
              <a:buFont typeface="Proxima Nova"/>
              <a:buNone/>
            </a:pPr>
            <a:r>
              <a:rPr lang="en" sz="1800" b="1">
                <a:solidFill>
                  <a:srgbClr val="999999"/>
                </a:solidFill>
                <a:latin typeface="Permanent Marker"/>
                <a:ea typeface="Permanent Marker"/>
                <a:cs typeface="Permanent Marker"/>
                <a:sym typeface="Permanent Marker"/>
              </a:rPr>
              <a:t>Cover with Image</a:t>
            </a:r>
            <a:endParaRPr sz="1800" b="1">
              <a:solidFill>
                <a:srgbClr val="999999"/>
              </a:solidFill>
              <a:latin typeface="Permanent Marker"/>
              <a:ea typeface="Permanent Marker"/>
              <a:cs typeface="Permanent Marker"/>
              <a:sym typeface="Permanent Marker"/>
            </a:endParaRPr>
          </a:p>
        </p:txBody>
      </p:sp>
      <p:cxnSp>
        <p:nvCxnSpPr>
          <p:cNvPr id="831" name="Google Shape;831;p92"/>
          <p:cNvCxnSpPr/>
          <p:nvPr/>
        </p:nvCxnSpPr>
        <p:spPr>
          <a:xfrm>
            <a:off x="6088035"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832" name="Google Shape;832;p92"/>
          <p:cNvSpPr txBox="1">
            <a:spLocks noGrp="1"/>
          </p:cNvSpPr>
          <p:nvPr>
            <p:ph type="title"/>
          </p:nvPr>
        </p:nvSpPr>
        <p:spPr>
          <a:xfrm>
            <a:off x="253550" y="151275"/>
            <a:ext cx="5842500" cy="557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92"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p:cSld name="CUSTOM_6">
    <p:spTree>
      <p:nvGrpSpPr>
        <p:cNvPr id="1" name="Shape 834"/>
        <p:cNvGrpSpPr/>
        <p:nvPr/>
      </p:nvGrpSpPr>
      <p:grpSpPr>
        <a:xfrm>
          <a:off x="0" y="0"/>
          <a:ext cx="0" cy="0"/>
          <a:chOff x="0" y="0"/>
          <a:chExt cx="0" cy="0"/>
        </a:xfrm>
      </p:grpSpPr>
      <p:pic>
        <p:nvPicPr>
          <p:cNvPr id="835" name="Google Shape;835;p93"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ark Blank">
  <p:cSld name="CUSTOM_6_1">
    <p:bg>
      <p:bgPr>
        <a:solidFill>
          <a:schemeClr val="dk1"/>
        </a:solidFill>
        <a:effectLst/>
      </p:bgPr>
    </p:bg>
    <p:spTree>
      <p:nvGrpSpPr>
        <p:cNvPr id="1" name="Shape 836"/>
        <p:cNvGrpSpPr/>
        <p:nvPr/>
      </p:nvGrpSpPr>
      <p:grpSpPr>
        <a:xfrm>
          <a:off x="0" y="0"/>
          <a:ext cx="0" cy="0"/>
          <a:chOff x="0" y="0"/>
          <a:chExt cx="0" cy="0"/>
        </a:xfrm>
      </p:grpSpPr>
      <p:pic>
        <p:nvPicPr>
          <p:cNvPr id="837" name="Google Shape;837;p94"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103"/>
        <p:cNvGrpSpPr/>
        <p:nvPr/>
      </p:nvGrpSpPr>
      <p:grpSpPr>
        <a:xfrm>
          <a:off x="0" y="0"/>
          <a:ext cx="0" cy="0"/>
          <a:chOff x="0" y="0"/>
          <a:chExt cx="0" cy="0"/>
        </a:xfrm>
      </p:grpSpPr>
      <p:cxnSp>
        <p:nvCxnSpPr>
          <p:cNvPr id="104" name="Google Shape;104;p1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Google Shape;105;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Google Shape;106;p10"/>
          <p:cNvGrpSpPr/>
          <p:nvPr/>
        </p:nvGrpSpPr>
        <p:grpSpPr>
          <a:xfrm>
            <a:off x="287525" y="4854556"/>
            <a:ext cx="634914" cy="148716"/>
            <a:chOff x="1841475" y="2392725"/>
            <a:chExt cx="3928925" cy="920275"/>
          </a:xfrm>
        </p:grpSpPr>
        <p:sp>
          <p:nvSpPr>
            <p:cNvPr id="107" name="Google Shape;107;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 name="Google Shape;115;p10"/>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Google Shape;116;p1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Google Shape;117;p1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ide-by-Side">
  <p:cSld name="CUSTOM_8">
    <p:spTree>
      <p:nvGrpSpPr>
        <p:cNvPr id="1" name="Shape 838"/>
        <p:cNvGrpSpPr/>
        <p:nvPr/>
      </p:nvGrpSpPr>
      <p:grpSpPr>
        <a:xfrm>
          <a:off x="0" y="0"/>
          <a:ext cx="0" cy="0"/>
          <a:chOff x="0" y="0"/>
          <a:chExt cx="0" cy="0"/>
        </a:xfrm>
      </p:grpSpPr>
      <p:pic>
        <p:nvPicPr>
          <p:cNvPr id="839" name="Google Shape;839;p95"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cxnSp>
        <p:nvCxnSpPr>
          <p:cNvPr id="840" name="Google Shape;840;p95"/>
          <p:cNvCxnSpPr/>
          <p:nvPr/>
        </p:nvCxnSpPr>
        <p:spPr>
          <a:xfrm rot="10800000">
            <a:off x="4572000" y="925300"/>
            <a:ext cx="0" cy="3807600"/>
          </a:xfrm>
          <a:prstGeom prst="straightConnector1">
            <a:avLst/>
          </a:prstGeom>
          <a:noFill/>
          <a:ln w="19050" cap="flat" cmpd="sng">
            <a:solidFill>
              <a:srgbClr val="D9D9D9"/>
            </a:solidFill>
            <a:prstDash val="solid"/>
            <a:round/>
            <a:headEnd type="none" w="sm" len="sm"/>
            <a:tailEnd type="none" w="sm" len="sm"/>
          </a:ln>
        </p:spPr>
      </p:cxnSp>
      <p:cxnSp>
        <p:nvCxnSpPr>
          <p:cNvPr id="841" name="Google Shape;841;p95"/>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842" name="Google Shape;842;p95"/>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ark Side-by-Side">
  <p:cSld name="CUSTOM_8_1">
    <p:bg>
      <p:bgPr>
        <a:solidFill>
          <a:schemeClr val="dk1"/>
        </a:solidFill>
        <a:effectLst/>
      </p:bgPr>
    </p:bg>
    <p:spTree>
      <p:nvGrpSpPr>
        <p:cNvPr id="1" name="Shape 843"/>
        <p:cNvGrpSpPr/>
        <p:nvPr/>
      </p:nvGrpSpPr>
      <p:grpSpPr>
        <a:xfrm>
          <a:off x="0" y="0"/>
          <a:ext cx="0" cy="0"/>
          <a:chOff x="0" y="0"/>
          <a:chExt cx="0" cy="0"/>
        </a:xfrm>
      </p:grpSpPr>
      <p:cxnSp>
        <p:nvCxnSpPr>
          <p:cNvPr id="844" name="Google Shape;844;p96"/>
          <p:cNvCxnSpPr/>
          <p:nvPr/>
        </p:nvCxnSpPr>
        <p:spPr>
          <a:xfrm rot="10800000">
            <a:off x="4572000" y="925300"/>
            <a:ext cx="0" cy="3807600"/>
          </a:xfrm>
          <a:prstGeom prst="straightConnector1">
            <a:avLst/>
          </a:prstGeom>
          <a:noFill/>
          <a:ln w="19050" cap="flat" cmpd="sng">
            <a:solidFill>
              <a:srgbClr val="335268"/>
            </a:solidFill>
            <a:prstDash val="solid"/>
            <a:round/>
            <a:headEnd type="none" w="sm" len="sm"/>
            <a:tailEnd type="none" w="sm" len="sm"/>
          </a:ln>
        </p:spPr>
      </p:cxnSp>
      <p:cxnSp>
        <p:nvCxnSpPr>
          <p:cNvPr id="845" name="Google Shape;845;p96"/>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846" name="Google Shape;846;p96"/>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7" name="Google Shape;847;p96" descr="Pivotal White RGB.eps"/>
          <p:cNvPicPr preferRelativeResize="0"/>
          <p:nvPr/>
        </p:nvPicPr>
        <p:blipFill rotWithShape="1">
          <a:blip r:embed="rId2">
            <a:alphaModFix/>
          </a:blip>
          <a:srcRect l="10376" t="14301" r="10597" b="6377"/>
          <a:stretch/>
        </p:blipFill>
        <p:spPr>
          <a:xfrm>
            <a:off x="0" y="4793225"/>
            <a:ext cx="891600" cy="3504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tatement">
  <p:cSld name="CUSTOM_9">
    <p:spTree>
      <p:nvGrpSpPr>
        <p:cNvPr id="1" name="Shape 848"/>
        <p:cNvGrpSpPr/>
        <p:nvPr/>
      </p:nvGrpSpPr>
      <p:grpSpPr>
        <a:xfrm>
          <a:off x="0" y="0"/>
          <a:ext cx="0" cy="0"/>
          <a:chOff x="0" y="0"/>
          <a:chExt cx="0" cy="0"/>
        </a:xfrm>
      </p:grpSpPr>
      <p:sp>
        <p:nvSpPr>
          <p:cNvPr id="849" name="Google Shape;849;p97"/>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50" name="Google Shape;850;p97"/>
          <p:cNvSpPr txBox="1">
            <a:spLocks noGrp="1"/>
          </p:cNvSpPr>
          <p:nvPr>
            <p:ph type="title"/>
          </p:nvPr>
        </p:nvSpPr>
        <p:spPr>
          <a:xfrm>
            <a:off x="668800" y="925124"/>
            <a:ext cx="7796700" cy="3305100"/>
          </a:xfrm>
          <a:prstGeom prst="rect">
            <a:avLst/>
          </a:prstGeom>
          <a:noFill/>
          <a:ln>
            <a:noFill/>
          </a:ln>
        </p:spPr>
        <p:txBody>
          <a:bodyPr spcFirstLastPara="1" wrap="square" lIns="91425" tIns="91425" rIns="91425" bIns="91425" anchor="ctr" anchorCtr="0"/>
          <a:lstStyle>
            <a:lvl1pPr lvl="0" algn="ctr" rtl="0">
              <a:lnSpc>
                <a:spcPct val="110000"/>
              </a:lnSpc>
              <a:spcBef>
                <a:spcPts val="0"/>
              </a:spcBef>
              <a:spcAft>
                <a:spcPts val="0"/>
              </a:spcAft>
              <a:buNone/>
              <a:defRPr sz="3500" b="1">
                <a:solidFill>
                  <a:schemeClr val="dk1"/>
                </a:solidFill>
                <a:latin typeface="Proxima Nova"/>
                <a:ea typeface="Proxima Nova"/>
                <a:cs typeface="Proxima Nova"/>
                <a:sym typeface="Proxima Nova"/>
              </a:defRPr>
            </a:lvl1pPr>
            <a:lvl2pPr lvl="1" rtl="0">
              <a:lnSpc>
                <a:spcPct val="110000"/>
              </a:lnSpc>
              <a:spcBef>
                <a:spcPts val="0"/>
              </a:spcBef>
              <a:spcAft>
                <a:spcPts val="0"/>
              </a:spcAft>
              <a:buNone/>
              <a:defRPr/>
            </a:lvl2pPr>
            <a:lvl3pPr lvl="2" rtl="0">
              <a:lnSpc>
                <a:spcPct val="110000"/>
              </a:lnSpc>
              <a:spcBef>
                <a:spcPts val="0"/>
              </a:spcBef>
              <a:spcAft>
                <a:spcPts val="0"/>
              </a:spcAft>
              <a:buNone/>
              <a:defRPr/>
            </a:lvl3pPr>
            <a:lvl4pPr lvl="3" rtl="0">
              <a:lnSpc>
                <a:spcPct val="110000"/>
              </a:lnSpc>
              <a:spcBef>
                <a:spcPts val="0"/>
              </a:spcBef>
              <a:spcAft>
                <a:spcPts val="0"/>
              </a:spcAft>
              <a:buNone/>
              <a:defRPr/>
            </a:lvl4pPr>
            <a:lvl5pPr lvl="4" rtl="0">
              <a:lnSpc>
                <a:spcPct val="110000"/>
              </a:lnSpc>
              <a:spcBef>
                <a:spcPts val="0"/>
              </a:spcBef>
              <a:spcAft>
                <a:spcPts val="0"/>
              </a:spcAft>
              <a:buNone/>
              <a:defRPr/>
            </a:lvl5pPr>
            <a:lvl6pPr lvl="5" rtl="0">
              <a:lnSpc>
                <a:spcPct val="110000"/>
              </a:lnSpc>
              <a:spcBef>
                <a:spcPts val="0"/>
              </a:spcBef>
              <a:spcAft>
                <a:spcPts val="0"/>
              </a:spcAft>
              <a:buNone/>
              <a:defRPr/>
            </a:lvl6pPr>
            <a:lvl7pPr lvl="6" rtl="0">
              <a:lnSpc>
                <a:spcPct val="110000"/>
              </a:lnSpc>
              <a:spcBef>
                <a:spcPts val="0"/>
              </a:spcBef>
              <a:spcAft>
                <a:spcPts val="0"/>
              </a:spcAft>
              <a:buNone/>
              <a:defRPr/>
            </a:lvl7pPr>
            <a:lvl8pPr lvl="7" rtl="0">
              <a:lnSpc>
                <a:spcPct val="110000"/>
              </a:lnSpc>
              <a:spcBef>
                <a:spcPts val="0"/>
              </a:spcBef>
              <a:spcAft>
                <a:spcPts val="0"/>
              </a:spcAft>
              <a:buNone/>
              <a:defRPr/>
            </a:lvl8pPr>
            <a:lvl9pPr lvl="8" rtl="0">
              <a:lnSpc>
                <a:spcPct val="110000"/>
              </a:lnSpc>
              <a:spcBef>
                <a:spcPts val="0"/>
              </a:spcBef>
              <a:spcAft>
                <a:spcPts val="0"/>
              </a:spcAft>
              <a:buNone/>
              <a:defRPr/>
            </a:lvl9pPr>
          </a:lstStyle>
          <a:p>
            <a:endParaRPr/>
          </a:p>
        </p:txBody>
      </p:sp>
      <p:pic>
        <p:nvPicPr>
          <p:cNvPr id="851" name="Google Shape;851;p97"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Dark Statement">
  <p:cSld name="CUSTOM_9_1">
    <p:bg>
      <p:bgPr>
        <a:noFill/>
        <a:effectLst/>
      </p:bgPr>
    </p:bg>
    <p:spTree>
      <p:nvGrpSpPr>
        <p:cNvPr id="1" name="Shape 852"/>
        <p:cNvGrpSpPr/>
        <p:nvPr/>
      </p:nvGrpSpPr>
      <p:grpSpPr>
        <a:xfrm>
          <a:off x="0" y="0"/>
          <a:ext cx="0" cy="0"/>
          <a:chOff x="0" y="0"/>
          <a:chExt cx="0" cy="0"/>
        </a:xfrm>
      </p:grpSpPr>
      <p:pic>
        <p:nvPicPr>
          <p:cNvPr id="853" name="Google Shape;853;p98"/>
          <p:cNvPicPr preferRelativeResize="0"/>
          <p:nvPr/>
        </p:nvPicPr>
        <p:blipFill>
          <a:blip r:embed="rId2">
            <a:alphaModFix/>
          </a:blip>
          <a:stretch>
            <a:fillRect/>
          </a:stretch>
        </p:blipFill>
        <p:spPr>
          <a:xfrm>
            <a:off x="0" y="0"/>
            <a:ext cx="9144000" cy="5143500"/>
          </a:xfrm>
          <a:prstGeom prst="rect">
            <a:avLst/>
          </a:prstGeom>
          <a:noFill/>
          <a:ln>
            <a:noFill/>
          </a:ln>
        </p:spPr>
      </p:pic>
      <p:sp>
        <p:nvSpPr>
          <p:cNvPr id="854" name="Google Shape;854;p98"/>
          <p:cNvSpPr txBox="1">
            <a:spLocks noGrp="1"/>
          </p:cNvSpPr>
          <p:nvPr>
            <p:ph type="title"/>
          </p:nvPr>
        </p:nvSpPr>
        <p:spPr>
          <a:xfrm>
            <a:off x="668800" y="925124"/>
            <a:ext cx="7796700" cy="3305100"/>
          </a:xfrm>
          <a:prstGeom prst="rect">
            <a:avLst/>
          </a:prstGeom>
          <a:noFill/>
          <a:ln>
            <a:noFill/>
          </a:ln>
        </p:spPr>
        <p:txBody>
          <a:bodyPr spcFirstLastPara="1" wrap="square" lIns="91425" tIns="91425" rIns="91425" bIns="91425" anchor="ctr" anchorCtr="0"/>
          <a:lstStyle>
            <a:lvl1pPr lvl="0" algn="ctr" rtl="0">
              <a:lnSpc>
                <a:spcPct val="110000"/>
              </a:lnSpc>
              <a:spcBef>
                <a:spcPts val="0"/>
              </a:spcBef>
              <a:spcAft>
                <a:spcPts val="0"/>
              </a:spcAft>
              <a:buNone/>
              <a:defRPr sz="3500" b="1">
                <a:solidFill>
                  <a:srgbClr val="FFFFFF"/>
                </a:solidFill>
                <a:latin typeface="Proxima Nova"/>
                <a:ea typeface="Proxima Nova"/>
                <a:cs typeface="Proxima Nova"/>
                <a:sym typeface="Proxima Nova"/>
              </a:defRPr>
            </a:lvl1pPr>
            <a:lvl2pPr lvl="1" rtl="0">
              <a:lnSpc>
                <a:spcPct val="110000"/>
              </a:lnSpc>
              <a:spcBef>
                <a:spcPts val="0"/>
              </a:spcBef>
              <a:spcAft>
                <a:spcPts val="0"/>
              </a:spcAft>
              <a:buNone/>
              <a:defRPr/>
            </a:lvl2pPr>
            <a:lvl3pPr lvl="2" rtl="0">
              <a:lnSpc>
                <a:spcPct val="110000"/>
              </a:lnSpc>
              <a:spcBef>
                <a:spcPts val="0"/>
              </a:spcBef>
              <a:spcAft>
                <a:spcPts val="0"/>
              </a:spcAft>
              <a:buNone/>
              <a:defRPr/>
            </a:lvl3pPr>
            <a:lvl4pPr lvl="3" rtl="0">
              <a:lnSpc>
                <a:spcPct val="110000"/>
              </a:lnSpc>
              <a:spcBef>
                <a:spcPts val="0"/>
              </a:spcBef>
              <a:spcAft>
                <a:spcPts val="0"/>
              </a:spcAft>
              <a:buNone/>
              <a:defRPr/>
            </a:lvl4pPr>
            <a:lvl5pPr lvl="4" rtl="0">
              <a:lnSpc>
                <a:spcPct val="110000"/>
              </a:lnSpc>
              <a:spcBef>
                <a:spcPts val="0"/>
              </a:spcBef>
              <a:spcAft>
                <a:spcPts val="0"/>
              </a:spcAft>
              <a:buNone/>
              <a:defRPr/>
            </a:lvl5pPr>
            <a:lvl6pPr lvl="5" rtl="0">
              <a:lnSpc>
                <a:spcPct val="110000"/>
              </a:lnSpc>
              <a:spcBef>
                <a:spcPts val="0"/>
              </a:spcBef>
              <a:spcAft>
                <a:spcPts val="0"/>
              </a:spcAft>
              <a:buNone/>
              <a:defRPr/>
            </a:lvl6pPr>
            <a:lvl7pPr lvl="6" rtl="0">
              <a:lnSpc>
                <a:spcPct val="110000"/>
              </a:lnSpc>
              <a:spcBef>
                <a:spcPts val="0"/>
              </a:spcBef>
              <a:spcAft>
                <a:spcPts val="0"/>
              </a:spcAft>
              <a:buNone/>
              <a:defRPr/>
            </a:lvl7pPr>
            <a:lvl8pPr lvl="7" rtl="0">
              <a:lnSpc>
                <a:spcPct val="110000"/>
              </a:lnSpc>
              <a:spcBef>
                <a:spcPts val="0"/>
              </a:spcBef>
              <a:spcAft>
                <a:spcPts val="0"/>
              </a:spcAft>
              <a:buNone/>
              <a:defRPr/>
            </a:lvl8pPr>
            <a:lvl9pPr lvl="8" rtl="0">
              <a:lnSpc>
                <a:spcPct val="110000"/>
              </a:lnSpc>
              <a:spcBef>
                <a:spcPts val="0"/>
              </a:spcBef>
              <a:spcAft>
                <a:spcPts val="0"/>
              </a:spcAft>
              <a:buNone/>
              <a:defRPr/>
            </a:lvl9pPr>
          </a:lstStyle>
          <a:p>
            <a:endParaRPr/>
          </a:p>
        </p:txBody>
      </p:sp>
      <p:pic>
        <p:nvPicPr>
          <p:cNvPr id="855" name="Google Shape;855;p98" descr="Pivotal White RGB.eps"/>
          <p:cNvPicPr preferRelativeResize="0"/>
          <p:nvPr/>
        </p:nvPicPr>
        <p:blipFill rotWithShape="1">
          <a:blip r:embed="rId3">
            <a:alphaModFix/>
          </a:blip>
          <a:srcRect l="10376" t="14301" r="10597" b="6377"/>
          <a:stretch/>
        </p:blipFill>
        <p:spPr>
          <a:xfrm>
            <a:off x="0" y="4793225"/>
            <a:ext cx="891600" cy="3504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1">
  <p:cSld name="CUSTOM_3_3">
    <p:bg>
      <p:bgPr>
        <a:solidFill>
          <a:schemeClr val="dk1"/>
        </a:solidFill>
        <a:effectLst/>
      </p:bgPr>
    </p:bg>
    <p:spTree>
      <p:nvGrpSpPr>
        <p:cNvPr id="1" name="Shape 856"/>
        <p:cNvGrpSpPr/>
        <p:nvPr/>
      </p:nvGrpSpPr>
      <p:grpSpPr>
        <a:xfrm>
          <a:off x="0" y="0"/>
          <a:ext cx="0" cy="0"/>
          <a:chOff x="0" y="0"/>
          <a:chExt cx="0" cy="0"/>
        </a:xfrm>
      </p:grpSpPr>
      <p:pic>
        <p:nvPicPr>
          <p:cNvPr id="857" name="Google Shape;857;p99"/>
          <p:cNvPicPr preferRelativeResize="0"/>
          <p:nvPr/>
        </p:nvPicPr>
        <p:blipFill rotWithShape="1">
          <a:blip r:embed="rId2">
            <a:alphaModFix/>
          </a:blip>
          <a:srcRect r="16957"/>
          <a:stretch/>
        </p:blipFill>
        <p:spPr>
          <a:xfrm>
            <a:off x="0" y="-2"/>
            <a:ext cx="9144002" cy="5143500"/>
          </a:xfrm>
          <a:prstGeom prst="rect">
            <a:avLst/>
          </a:prstGeom>
          <a:noFill/>
          <a:ln>
            <a:noFill/>
          </a:ln>
        </p:spPr>
      </p:pic>
      <p:cxnSp>
        <p:nvCxnSpPr>
          <p:cNvPr id="858" name="Google Shape;858;p99"/>
          <p:cNvCxnSpPr/>
          <p:nvPr/>
        </p:nvCxnSpPr>
        <p:spPr>
          <a:xfrm>
            <a:off x="762347" y="3110100"/>
            <a:ext cx="738900" cy="0"/>
          </a:xfrm>
          <a:prstGeom prst="straightConnector1">
            <a:avLst/>
          </a:prstGeom>
          <a:noFill/>
          <a:ln w="38100" cap="flat" cmpd="sng">
            <a:solidFill>
              <a:schemeClr val="lt2"/>
            </a:solidFill>
            <a:prstDash val="solid"/>
            <a:round/>
            <a:headEnd type="none" w="sm" len="sm"/>
            <a:tailEnd type="none" w="sm" len="sm"/>
          </a:ln>
        </p:spPr>
      </p:cxnSp>
      <p:sp>
        <p:nvSpPr>
          <p:cNvPr id="859" name="Google Shape;859;p99"/>
          <p:cNvSpPr txBox="1">
            <a:spLocks noGrp="1"/>
          </p:cNvSpPr>
          <p:nvPr>
            <p:ph type="title"/>
          </p:nvPr>
        </p:nvSpPr>
        <p:spPr>
          <a:xfrm>
            <a:off x="668793" y="1737014"/>
            <a:ext cx="58548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500" b="1">
                <a:solidFill>
                  <a:schemeClr val="lt2"/>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0" name="Google Shape;860;p99"/>
          <p:cNvSpPr txBox="1">
            <a:spLocks noGrp="1"/>
          </p:cNvSpPr>
          <p:nvPr>
            <p:ph type="title" idx="2"/>
          </p:nvPr>
        </p:nvSpPr>
        <p:spPr>
          <a:xfrm>
            <a:off x="664750"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99"/>
          <p:cNvSpPr txBox="1"/>
          <p:nvPr/>
        </p:nvSpPr>
        <p:spPr>
          <a:xfrm>
            <a:off x="110261" y="4782061"/>
            <a:ext cx="2656800" cy="1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486780"/>
                </a:solidFill>
                <a:latin typeface="Proxima Nova"/>
                <a:ea typeface="Proxima Nova"/>
                <a:cs typeface="Proxima Nova"/>
                <a:sym typeface="Proxima Nova"/>
              </a:rPr>
              <a:t>© Copyright 2017 Pivotal Software, Inc. All rights Reserved.</a:t>
            </a:r>
            <a:endParaRPr sz="700">
              <a:solidFill>
                <a:srgbClr val="486780"/>
              </a:solidFill>
              <a:latin typeface="Proxima Nova"/>
              <a:ea typeface="Proxima Nova"/>
              <a:cs typeface="Proxima Nova"/>
              <a:sym typeface="Proxima Nova"/>
            </a:endParaRPr>
          </a:p>
          <a:p>
            <a:pPr marL="0" lvl="0" indent="0" algn="l" rtl="0">
              <a:spcBef>
                <a:spcPts val="0"/>
              </a:spcBef>
              <a:spcAft>
                <a:spcPts val="0"/>
              </a:spcAft>
              <a:buNone/>
            </a:pPr>
            <a:endParaRPr sz="700">
              <a:solidFill>
                <a:srgbClr val="486780"/>
              </a:solidFill>
              <a:latin typeface="Proxima Nova"/>
              <a:ea typeface="Proxima Nova"/>
              <a:cs typeface="Proxima Nova"/>
              <a:sym typeface="Proxima Nova"/>
            </a:endParaRPr>
          </a:p>
        </p:txBody>
      </p:sp>
      <p:pic>
        <p:nvPicPr>
          <p:cNvPr id="862" name="Google Shape;862;p99" descr="Pivotal White RGB.eps"/>
          <p:cNvPicPr preferRelativeResize="0"/>
          <p:nvPr/>
        </p:nvPicPr>
        <p:blipFill rotWithShape="1">
          <a:blip r:embed="rId3">
            <a:alphaModFix/>
          </a:blip>
          <a:srcRect/>
          <a:stretch/>
        </p:blipFill>
        <p:spPr>
          <a:xfrm>
            <a:off x="7754699" y="4599901"/>
            <a:ext cx="1389300" cy="5436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3 1 1">
  <p:cSld name="CUSTOM_3_2_1_1_1">
    <p:bg>
      <p:bgPr>
        <a:solidFill>
          <a:schemeClr val="lt2"/>
        </a:solidFill>
        <a:effectLst/>
      </p:bgPr>
    </p:bg>
    <p:spTree>
      <p:nvGrpSpPr>
        <p:cNvPr id="1" name="Shape 863"/>
        <p:cNvGrpSpPr/>
        <p:nvPr/>
      </p:nvGrpSpPr>
      <p:grpSpPr>
        <a:xfrm>
          <a:off x="0" y="0"/>
          <a:ext cx="0" cy="0"/>
          <a:chOff x="0" y="0"/>
          <a:chExt cx="0" cy="0"/>
        </a:xfrm>
      </p:grpSpPr>
      <p:pic>
        <p:nvPicPr>
          <p:cNvPr id="864" name="Google Shape;864;p100"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865" name="Google Shape;865;p10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sp>
        <p:nvSpPr>
          <p:cNvPr id="866" name="Google Shape;866;p100"/>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lvl="0" indent="0" algn="l" rtl="0">
              <a:spcBef>
                <a:spcPts val="0"/>
              </a:spcBef>
              <a:spcAft>
                <a:spcPts val="0"/>
              </a:spcAft>
              <a:buNone/>
            </a:pPr>
            <a:endParaRPr sz="700">
              <a:solidFill>
                <a:schemeClr val="accent1"/>
              </a:solidFill>
              <a:latin typeface="Proxima Nova"/>
              <a:ea typeface="Proxima Nova"/>
              <a:cs typeface="Proxima Nova"/>
              <a:sym typeface="Proxima Nova"/>
            </a:endParaRPr>
          </a:p>
        </p:txBody>
      </p:sp>
      <p:sp>
        <p:nvSpPr>
          <p:cNvPr id="867" name="Google Shape;867;p100"/>
          <p:cNvSpPr txBox="1">
            <a:spLocks noGrp="1"/>
          </p:cNvSpPr>
          <p:nvPr>
            <p:ph type="title"/>
          </p:nvPr>
        </p:nvSpPr>
        <p:spPr>
          <a:xfrm>
            <a:off x="668800" y="2538500"/>
            <a:ext cx="7796700" cy="15294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8" name="Google Shape;868;p100"/>
          <p:cNvCxnSpPr/>
          <p:nvPr/>
        </p:nvCxnSpPr>
        <p:spPr>
          <a:xfrm>
            <a:off x="4202557" y="2323836"/>
            <a:ext cx="738900" cy="0"/>
          </a:xfrm>
          <a:prstGeom prst="straightConnector1">
            <a:avLst/>
          </a:prstGeom>
          <a:noFill/>
          <a:ln w="38100" cap="flat" cmpd="sng">
            <a:solidFill>
              <a:srgbClr val="FFFFFF"/>
            </a:solidFill>
            <a:prstDash val="solid"/>
            <a:round/>
            <a:headEnd type="none" w="sm" len="sm"/>
            <a:tailEnd type="none" w="sm" len="sm"/>
          </a:ln>
        </p:spPr>
      </p:cxnSp>
      <p:grpSp>
        <p:nvGrpSpPr>
          <p:cNvPr id="869" name="Google Shape;869;p100"/>
          <p:cNvGrpSpPr/>
          <p:nvPr/>
        </p:nvGrpSpPr>
        <p:grpSpPr>
          <a:xfrm>
            <a:off x="3681215" y="1510642"/>
            <a:ext cx="1866239" cy="437131"/>
            <a:chOff x="1841475" y="2392725"/>
            <a:chExt cx="3928925" cy="920275"/>
          </a:xfrm>
        </p:grpSpPr>
        <p:sp>
          <p:nvSpPr>
            <p:cNvPr id="870" name="Google Shape;870;p10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0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0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0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0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0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0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0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0 – Title">
  <p:cSld name="Divider_2">
    <p:bg>
      <p:bgPr>
        <a:solidFill>
          <a:schemeClr val="lt2"/>
        </a:solidFill>
        <a:effectLst/>
      </p:bgPr>
    </p:bg>
    <p:spTree>
      <p:nvGrpSpPr>
        <p:cNvPr id="1" name="Shape 879"/>
        <p:cNvGrpSpPr/>
        <p:nvPr/>
      </p:nvGrpSpPr>
      <p:grpSpPr>
        <a:xfrm>
          <a:off x="0" y="0"/>
          <a:ext cx="0" cy="0"/>
          <a:chOff x="0" y="0"/>
          <a:chExt cx="0" cy="0"/>
        </a:xfrm>
      </p:grpSpPr>
      <p:pic>
        <p:nvPicPr>
          <p:cNvPr id="880" name="Google Shape;880;p102"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881" name="Google Shape;881;p102"/>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882" name="Google Shape;882;p10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883" name="Google Shape;883;p10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4" name="Google Shape;884;p102"/>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5" name="Google Shape;885;p10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886" name="Google Shape;886;p102"/>
          <p:cNvGrpSpPr/>
          <p:nvPr/>
        </p:nvGrpSpPr>
        <p:grpSpPr>
          <a:xfrm>
            <a:off x="634507" y="819387"/>
            <a:ext cx="1337013" cy="313170"/>
            <a:chOff x="1841475" y="2392725"/>
            <a:chExt cx="3928925" cy="920275"/>
          </a:xfrm>
        </p:grpSpPr>
        <p:sp>
          <p:nvSpPr>
            <p:cNvPr id="887" name="Google Shape;887;p10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0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0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0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0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0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0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0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895"/>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 – Standard">
  <p:cSld name="Title Slide_6">
    <p:spTree>
      <p:nvGrpSpPr>
        <p:cNvPr id="1" name="Shape 896"/>
        <p:cNvGrpSpPr/>
        <p:nvPr/>
      </p:nvGrpSpPr>
      <p:grpSpPr>
        <a:xfrm>
          <a:off x="0" y="0"/>
          <a:ext cx="0" cy="0"/>
          <a:chOff x="0" y="0"/>
          <a:chExt cx="0" cy="0"/>
        </a:xfrm>
      </p:grpSpPr>
      <p:sp>
        <p:nvSpPr>
          <p:cNvPr id="897" name="Google Shape;897;p10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898" name="Google Shape;898;p104"/>
          <p:cNvGrpSpPr/>
          <p:nvPr/>
        </p:nvGrpSpPr>
        <p:grpSpPr>
          <a:xfrm>
            <a:off x="287525" y="4854557"/>
            <a:ext cx="634914" cy="148716"/>
            <a:chOff x="1841475" y="2392725"/>
            <a:chExt cx="3928925" cy="920275"/>
          </a:xfrm>
        </p:grpSpPr>
        <p:sp>
          <p:nvSpPr>
            <p:cNvPr id="899" name="Google Shape;899;p10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0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0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0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0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0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0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0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7" name="Google Shape;907;p104"/>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 – Intro">
  <p:cSld name="Intro_1_1">
    <p:spTree>
      <p:nvGrpSpPr>
        <p:cNvPr id="1" name="Shape 908"/>
        <p:cNvGrpSpPr/>
        <p:nvPr/>
      </p:nvGrpSpPr>
      <p:grpSpPr>
        <a:xfrm>
          <a:off x="0" y="0"/>
          <a:ext cx="0" cy="0"/>
          <a:chOff x="0" y="0"/>
          <a:chExt cx="0" cy="0"/>
        </a:xfrm>
      </p:grpSpPr>
      <p:sp>
        <p:nvSpPr>
          <p:cNvPr id="909" name="Google Shape;909;p105"/>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05"/>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911" name="Google Shape;911;p105"/>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912" name="Google Shape;912;p105"/>
          <p:cNvGrpSpPr/>
          <p:nvPr/>
        </p:nvGrpSpPr>
        <p:grpSpPr>
          <a:xfrm>
            <a:off x="287525" y="4854557"/>
            <a:ext cx="634914" cy="148716"/>
            <a:chOff x="1841475" y="2392725"/>
            <a:chExt cx="3928925" cy="920275"/>
          </a:xfrm>
        </p:grpSpPr>
        <p:sp>
          <p:nvSpPr>
            <p:cNvPr id="913" name="Google Shape;913;p10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0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0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0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0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0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0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21" name="Google Shape;921;p105"/>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922" name="Google Shape;922;p105"/>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105"/>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2000"/>
              </a:spcBef>
              <a:spcAft>
                <a:spcPts val="2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theme" Target="../theme/theme10.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image" Target="../media/image13.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image" Target="../media/image13.png"/><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theme" Target="../theme/theme11.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theme" Target="../theme/theme5.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1.xml"/><Relationship Id="rId7" Type="http://schemas.openxmlformats.org/officeDocument/2006/relationships/image" Target="../media/image13.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theme" Target="../theme/theme7.xml"/><Relationship Id="rId5" Type="http://schemas.openxmlformats.org/officeDocument/2006/relationships/slideLayout" Target="../slideLayouts/slideLayout113.xml"/><Relationship Id="rId4"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theme" Target="../theme/theme8.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8" Type="http://schemas.openxmlformats.org/officeDocument/2006/relationships/slideLayout" Target="../slideLayouts/slideLayout1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theme" Target="../theme/theme9.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5"/>
        <p:cNvGrpSpPr/>
        <p:nvPr/>
      </p:nvGrpSpPr>
      <p:grpSpPr>
        <a:xfrm>
          <a:off x="0" y="0"/>
          <a:ext cx="0" cy="0"/>
          <a:chOff x="0" y="0"/>
          <a:chExt cx="0" cy="0"/>
        </a:xfrm>
      </p:grpSpPr>
      <p:sp>
        <p:nvSpPr>
          <p:cNvPr id="1506" name="Google Shape;1506;p166"/>
          <p:cNvSpPr txBox="1"/>
          <p:nvPr/>
        </p:nvSpPr>
        <p:spPr>
          <a:xfrm>
            <a:off x="167107" y="5018448"/>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163"/>
              <a:buFont typeface="Arial"/>
              <a:buNone/>
            </a:pPr>
            <a:r>
              <a:rPr lang="en" sz="650" b="0" i="0" u="none" strike="noStrike" cap="none">
                <a:solidFill>
                  <a:srgbClr val="7F7F7F"/>
                </a:solidFill>
                <a:latin typeface="Arial"/>
                <a:ea typeface="Arial"/>
                <a:cs typeface="Arial"/>
                <a:sym typeface="Arial"/>
              </a:rPr>
              <a:t>© 2015 Pivotal Software, Inc.  All rights reserved.</a:t>
            </a:r>
            <a:endParaRPr/>
          </a:p>
        </p:txBody>
      </p:sp>
      <p:pic>
        <p:nvPicPr>
          <p:cNvPr id="1507" name="Google Shape;1507;p166" descr="pivotal_teal.png"/>
          <p:cNvPicPr preferRelativeResize="0"/>
          <p:nvPr/>
        </p:nvPicPr>
        <p:blipFill rotWithShape="1">
          <a:blip r:embed="rId22">
            <a:alphaModFix/>
          </a:blip>
          <a:srcRect/>
          <a:stretch/>
        </p:blipFill>
        <p:spPr>
          <a:xfrm>
            <a:off x="8272779" y="4855076"/>
            <a:ext cx="731400" cy="171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1572"/>
        <p:cNvGrpSpPr/>
        <p:nvPr/>
      </p:nvGrpSpPr>
      <p:grpSpPr>
        <a:xfrm>
          <a:off x="0" y="0"/>
          <a:ext cx="0" cy="0"/>
          <a:chOff x="0" y="0"/>
          <a:chExt cx="0" cy="0"/>
        </a:xfrm>
      </p:grpSpPr>
      <p:pic>
        <p:nvPicPr>
          <p:cNvPr id="1573" name="Google Shape;1573;p187" descr="pivotal_teal.png"/>
          <p:cNvPicPr preferRelativeResize="0"/>
          <p:nvPr/>
        </p:nvPicPr>
        <p:blipFill rotWithShape="1">
          <a:blip r:embed="rId12">
            <a:alphaModFix/>
          </a:blip>
          <a:srcRect/>
          <a:stretch/>
        </p:blipFill>
        <p:spPr>
          <a:xfrm>
            <a:off x="8272780" y="4855076"/>
            <a:ext cx="731520" cy="17129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57"/>
        <p:cNvGrpSpPr/>
        <p:nvPr/>
      </p:nvGrpSpPr>
      <p:grpSpPr>
        <a:xfrm>
          <a:off x="0" y="0"/>
          <a:ext cx="0" cy="0"/>
          <a:chOff x="0" y="0"/>
          <a:chExt cx="0" cy="0"/>
        </a:xfrm>
      </p:grpSpPr>
      <p:sp>
        <p:nvSpPr>
          <p:cNvPr id="558" name="Google Shape;558;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59" name="Google Shape;559;p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60" name="Google Shape;560;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8"/>
        <p:cNvGrpSpPr/>
        <p:nvPr/>
      </p:nvGrpSpPr>
      <p:grpSpPr>
        <a:xfrm>
          <a:off x="0" y="0"/>
          <a:ext cx="0" cy="0"/>
          <a:chOff x="0" y="0"/>
          <a:chExt cx="0" cy="0"/>
        </a:xfrm>
      </p:grpSpPr>
      <p:sp>
        <p:nvSpPr>
          <p:cNvPr id="1059" name="Google Shape;1059;p115"/>
          <p:cNvSpPr txBox="1"/>
          <p:nvPr/>
        </p:nvSpPr>
        <p:spPr>
          <a:xfrm>
            <a:off x="167107" y="5018448"/>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163"/>
              <a:buFont typeface="Arial"/>
              <a:buNone/>
            </a:pPr>
            <a:r>
              <a:rPr lang="en" sz="650" b="0" i="0" u="none" strike="noStrike" cap="none">
                <a:solidFill>
                  <a:srgbClr val="7F7F7F"/>
                </a:solidFill>
                <a:latin typeface="Arial"/>
                <a:ea typeface="Arial"/>
                <a:cs typeface="Arial"/>
                <a:sym typeface="Arial"/>
              </a:rPr>
              <a:t>© 2015 Pivotal Software, Inc.  All rights reserved.</a:t>
            </a:r>
            <a:endParaRPr sz="1400" b="0" i="0" u="none" strike="noStrike" cap="none">
              <a:solidFill>
                <a:srgbClr val="000000"/>
              </a:solidFill>
              <a:latin typeface="Arial"/>
              <a:ea typeface="Arial"/>
              <a:cs typeface="Arial"/>
              <a:sym typeface="Arial"/>
            </a:endParaRPr>
          </a:p>
        </p:txBody>
      </p:sp>
      <p:pic>
        <p:nvPicPr>
          <p:cNvPr id="1060" name="Google Shape;1060;p115" descr="pivotal_teal.png"/>
          <p:cNvPicPr preferRelativeResize="0"/>
          <p:nvPr/>
        </p:nvPicPr>
        <p:blipFill rotWithShape="1">
          <a:blip r:embed="rId7">
            <a:alphaModFix/>
          </a:blip>
          <a:srcRect/>
          <a:stretch/>
        </p:blipFill>
        <p:spPr>
          <a:xfrm>
            <a:off x="8272779" y="4855076"/>
            <a:ext cx="731400" cy="171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0.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6.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4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52.xml"/><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98"/>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1.0</a:t>
            </a:r>
            <a:endParaRPr/>
          </a:p>
          <a:p>
            <a:pPr marL="0" lvl="0" indent="0" algn="l" rtl="0">
              <a:spcBef>
                <a:spcPts val="0"/>
              </a:spcBef>
              <a:spcAft>
                <a:spcPts val="0"/>
              </a:spcAft>
              <a:buNone/>
            </a:pPr>
            <a:r>
              <a:rPr lang="en"/>
              <a:t>March, 2019</a:t>
            </a:r>
            <a:endParaRPr/>
          </a:p>
        </p:txBody>
      </p:sp>
      <p:sp>
        <p:nvSpPr>
          <p:cNvPr id="1612" name="Google Shape;1612;p198"/>
          <p:cNvSpPr txBox="1">
            <a:spLocks noGrp="1"/>
          </p:cNvSpPr>
          <p:nvPr>
            <p:ph type="title"/>
          </p:nvPr>
        </p:nvSpPr>
        <p:spPr>
          <a:xfrm>
            <a:off x="523200" y="1737025"/>
            <a:ext cx="7788600" cy="11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Cloud Native Ops Workshop</a:t>
            </a:r>
            <a:endParaRPr dirty="0"/>
          </a:p>
          <a:p>
            <a:pPr marL="0" lvl="0" indent="0" algn="l" rtl="0">
              <a:spcBef>
                <a:spcPts val="0"/>
              </a:spcBef>
              <a:spcAft>
                <a:spcPts val="0"/>
              </a:spcAft>
              <a:buNone/>
            </a:pPr>
            <a:endParaRPr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207"/>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208"/>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
                <a:solidFill>
                  <a:srgbClr val="A5A5A5"/>
                </a:solidFill>
                <a:latin typeface="Arial"/>
                <a:ea typeface="Arial"/>
                <a:cs typeface="Arial"/>
                <a:sym typeface="Arial"/>
              </a:rPr>
              <a:t>11</a:t>
            </a:fld>
            <a:endParaRPr>
              <a:solidFill>
                <a:srgbClr val="A5A5A5"/>
              </a:solidFill>
              <a:latin typeface="Arial"/>
              <a:ea typeface="Arial"/>
              <a:cs typeface="Arial"/>
              <a:sym typeface="Arial"/>
            </a:endParaRPr>
          </a:p>
        </p:txBody>
      </p:sp>
      <p:grpSp>
        <p:nvGrpSpPr>
          <p:cNvPr id="1708" name="Google Shape;1708;p208"/>
          <p:cNvGrpSpPr/>
          <p:nvPr/>
        </p:nvGrpSpPr>
        <p:grpSpPr>
          <a:xfrm>
            <a:off x="2560500" y="1702677"/>
            <a:ext cx="662515" cy="663645"/>
            <a:chOff x="1997667" y="627704"/>
            <a:chExt cx="879600" cy="881100"/>
          </a:xfrm>
        </p:grpSpPr>
        <p:sp>
          <p:nvSpPr>
            <p:cNvPr id="1709" name="Google Shape;1709;p208"/>
            <p:cNvSpPr/>
            <p:nvPr/>
          </p:nvSpPr>
          <p:spPr>
            <a:xfrm>
              <a:off x="1997667" y="627704"/>
              <a:ext cx="879600" cy="881100"/>
            </a:xfrm>
            <a:prstGeom prst="ellipse">
              <a:avLst/>
            </a:prstGeom>
            <a:solidFill>
              <a:schemeClr val="accent1"/>
            </a:soli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400" b="1">
                <a:solidFill>
                  <a:srgbClr val="FFFFFF"/>
                </a:solidFill>
                <a:latin typeface="Arial"/>
                <a:ea typeface="Arial"/>
                <a:cs typeface="Arial"/>
                <a:sym typeface="Arial"/>
              </a:endParaRPr>
            </a:p>
          </p:txBody>
        </p:sp>
        <p:sp>
          <p:nvSpPr>
            <p:cNvPr id="1710" name="Google Shape;1710;p208"/>
            <p:cNvSpPr txBox="1"/>
            <p:nvPr/>
          </p:nvSpPr>
          <p:spPr>
            <a:xfrm>
              <a:off x="2244244" y="729102"/>
              <a:ext cx="363600" cy="626700"/>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en" sz="2400" b="1">
                  <a:solidFill>
                    <a:srgbClr val="FFFFFF"/>
                  </a:solidFill>
                  <a:latin typeface="Arial"/>
                  <a:ea typeface="Arial"/>
                  <a:cs typeface="Arial"/>
                  <a:sym typeface="Arial"/>
                </a:rPr>
                <a:t>4</a:t>
              </a:r>
              <a:endParaRPr sz="2400" b="1">
                <a:solidFill>
                  <a:srgbClr val="FFFFFF"/>
                </a:solidFill>
                <a:latin typeface="Arial"/>
                <a:ea typeface="Arial"/>
                <a:cs typeface="Arial"/>
                <a:sym typeface="Arial"/>
              </a:endParaRPr>
            </a:p>
          </p:txBody>
        </p:sp>
      </p:grpSp>
      <p:grpSp>
        <p:nvGrpSpPr>
          <p:cNvPr id="1711" name="Google Shape;1711;p208"/>
          <p:cNvGrpSpPr/>
          <p:nvPr/>
        </p:nvGrpSpPr>
        <p:grpSpPr>
          <a:xfrm>
            <a:off x="3997438" y="1702677"/>
            <a:ext cx="662515" cy="663645"/>
            <a:chOff x="1997667" y="627704"/>
            <a:chExt cx="879600" cy="881100"/>
          </a:xfrm>
        </p:grpSpPr>
        <p:sp>
          <p:nvSpPr>
            <p:cNvPr id="1712" name="Google Shape;1712;p208"/>
            <p:cNvSpPr/>
            <p:nvPr/>
          </p:nvSpPr>
          <p:spPr>
            <a:xfrm>
              <a:off x="1997667" y="627704"/>
              <a:ext cx="879600" cy="881100"/>
            </a:xfrm>
            <a:prstGeom prst="ellipse">
              <a:avLst/>
            </a:prstGeom>
            <a:solidFill>
              <a:schemeClr val="accent1"/>
            </a:soli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400" b="1">
                <a:solidFill>
                  <a:srgbClr val="FFFFFF"/>
                </a:solidFill>
                <a:latin typeface="Arial"/>
                <a:ea typeface="Arial"/>
                <a:cs typeface="Arial"/>
                <a:sym typeface="Arial"/>
              </a:endParaRPr>
            </a:p>
          </p:txBody>
        </p:sp>
        <p:sp>
          <p:nvSpPr>
            <p:cNvPr id="1713" name="Google Shape;1713;p208"/>
            <p:cNvSpPr txBox="1"/>
            <p:nvPr/>
          </p:nvSpPr>
          <p:spPr>
            <a:xfrm>
              <a:off x="2244244" y="729102"/>
              <a:ext cx="363600" cy="626700"/>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en" sz="2400" b="1">
                  <a:solidFill>
                    <a:srgbClr val="FFFFFF"/>
                  </a:solidFill>
                  <a:latin typeface="Arial"/>
                  <a:ea typeface="Arial"/>
                  <a:cs typeface="Arial"/>
                  <a:sym typeface="Arial"/>
                </a:rPr>
                <a:t>4</a:t>
              </a:r>
              <a:endParaRPr sz="2400" b="1">
                <a:solidFill>
                  <a:srgbClr val="FFFFFF"/>
                </a:solidFill>
                <a:latin typeface="Arial"/>
                <a:ea typeface="Arial"/>
                <a:cs typeface="Arial"/>
                <a:sym typeface="Arial"/>
              </a:endParaRPr>
            </a:p>
          </p:txBody>
        </p:sp>
      </p:grpSp>
      <p:grpSp>
        <p:nvGrpSpPr>
          <p:cNvPr id="1714" name="Google Shape;1714;p208"/>
          <p:cNvGrpSpPr/>
          <p:nvPr/>
        </p:nvGrpSpPr>
        <p:grpSpPr>
          <a:xfrm>
            <a:off x="5434376" y="1702677"/>
            <a:ext cx="662515" cy="663645"/>
            <a:chOff x="1997667" y="627704"/>
            <a:chExt cx="879600" cy="881100"/>
          </a:xfrm>
        </p:grpSpPr>
        <p:sp>
          <p:nvSpPr>
            <p:cNvPr id="1715" name="Google Shape;1715;p208"/>
            <p:cNvSpPr/>
            <p:nvPr/>
          </p:nvSpPr>
          <p:spPr>
            <a:xfrm>
              <a:off x="1997667" y="627704"/>
              <a:ext cx="879600" cy="881100"/>
            </a:xfrm>
            <a:prstGeom prst="ellipse">
              <a:avLst/>
            </a:prstGeom>
            <a:solidFill>
              <a:schemeClr val="accent1"/>
            </a:soli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400" b="1">
                <a:solidFill>
                  <a:srgbClr val="FFFFFF"/>
                </a:solidFill>
                <a:latin typeface="Arial"/>
                <a:ea typeface="Arial"/>
                <a:cs typeface="Arial"/>
                <a:sym typeface="Arial"/>
              </a:endParaRPr>
            </a:p>
          </p:txBody>
        </p:sp>
        <p:sp>
          <p:nvSpPr>
            <p:cNvPr id="1716" name="Google Shape;1716;p208"/>
            <p:cNvSpPr txBox="1"/>
            <p:nvPr/>
          </p:nvSpPr>
          <p:spPr>
            <a:xfrm>
              <a:off x="2244244" y="729102"/>
              <a:ext cx="363600" cy="626700"/>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en" sz="2400" b="1">
                  <a:solidFill>
                    <a:srgbClr val="FFFFFF"/>
                  </a:solidFill>
                  <a:latin typeface="Arial"/>
                  <a:ea typeface="Arial"/>
                  <a:cs typeface="Arial"/>
                  <a:sym typeface="Arial"/>
                </a:rPr>
                <a:t>8</a:t>
              </a:r>
              <a:endParaRPr sz="2400" b="1">
                <a:solidFill>
                  <a:srgbClr val="FFFFFF"/>
                </a:solidFill>
                <a:latin typeface="Arial"/>
                <a:ea typeface="Arial"/>
                <a:cs typeface="Arial"/>
                <a:sym typeface="Arial"/>
              </a:endParaRPr>
            </a:p>
          </p:txBody>
        </p:sp>
      </p:grpSp>
      <p:grpSp>
        <p:nvGrpSpPr>
          <p:cNvPr id="1717" name="Google Shape;1717;p208"/>
          <p:cNvGrpSpPr/>
          <p:nvPr/>
        </p:nvGrpSpPr>
        <p:grpSpPr>
          <a:xfrm>
            <a:off x="6871314" y="1702677"/>
            <a:ext cx="662515" cy="663645"/>
            <a:chOff x="1997667" y="627704"/>
            <a:chExt cx="879600" cy="881100"/>
          </a:xfrm>
        </p:grpSpPr>
        <p:sp>
          <p:nvSpPr>
            <p:cNvPr id="1718" name="Google Shape;1718;p208"/>
            <p:cNvSpPr/>
            <p:nvPr/>
          </p:nvSpPr>
          <p:spPr>
            <a:xfrm>
              <a:off x="1997667" y="627704"/>
              <a:ext cx="879600" cy="881100"/>
            </a:xfrm>
            <a:prstGeom prst="ellipse">
              <a:avLst/>
            </a:prstGeom>
            <a:solidFill>
              <a:schemeClr val="accent1"/>
            </a:soli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400" b="1">
                <a:solidFill>
                  <a:srgbClr val="FFFFFF"/>
                </a:solidFill>
                <a:latin typeface="Arial"/>
                <a:ea typeface="Arial"/>
                <a:cs typeface="Arial"/>
                <a:sym typeface="Arial"/>
              </a:endParaRPr>
            </a:p>
          </p:txBody>
        </p:sp>
        <p:sp>
          <p:nvSpPr>
            <p:cNvPr id="1719" name="Google Shape;1719;p208"/>
            <p:cNvSpPr txBox="1"/>
            <p:nvPr/>
          </p:nvSpPr>
          <p:spPr>
            <a:xfrm>
              <a:off x="2244244" y="729102"/>
              <a:ext cx="363600" cy="626700"/>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en" sz="2400" b="1">
                  <a:solidFill>
                    <a:srgbClr val="FFFFFF"/>
                  </a:solidFill>
                  <a:latin typeface="Arial"/>
                  <a:ea typeface="Arial"/>
                  <a:cs typeface="Arial"/>
                  <a:sym typeface="Arial"/>
                </a:rPr>
                <a:t>6</a:t>
              </a:r>
              <a:endParaRPr sz="2400" b="1">
                <a:solidFill>
                  <a:srgbClr val="FFFFFF"/>
                </a:solidFill>
                <a:latin typeface="Arial"/>
                <a:ea typeface="Arial"/>
                <a:cs typeface="Arial"/>
                <a:sym typeface="Arial"/>
              </a:endParaRPr>
            </a:p>
          </p:txBody>
        </p:sp>
      </p:grpSp>
      <p:sp>
        <p:nvSpPr>
          <p:cNvPr id="1720" name="Google Shape;1720;p208"/>
          <p:cNvSpPr/>
          <p:nvPr/>
        </p:nvSpPr>
        <p:spPr>
          <a:xfrm>
            <a:off x="1066977" y="1249482"/>
            <a:ext cx="7899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1">
                <a:solidFill>
                  <a:srgbClr val="D9D9D9"/>
                </a:solidFill>
                <a:latin typeface="Arial"/>
                <a:ea typeface="Arial"/>
                <a:cs typeface="Arial"/>
                <a:sym typeface="Arial"/>
              </a:rPr>
              <a:t>Request VMs</a:t>
            </a:r>
            <a:endParaRPr/>
          </a:p>
        </p:txBody>
      </p:sp>
      <p:sp>
        <p:nvSpPr>
          <p:cNvPr id="1721" name="Google Shape;1721;p208"/>
          <p:cNvSpPr/>
          <p:nvPr/>
        </p:nvSpPr>
        <p:spPr>
          <a:xfrm>
            <a:off x="2325519" y="1249482"/>
            <a:ext cx="10323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1">
                <a:solidFill>
                  <a:srgbClr val="D9D9D9"/>
                </a:solidFill>
                <a:latin typeface="Arial"/>
                <a:ea typeface="Arial"/>
                <a:cs typeface="Arial"/>
                <a:sym typeface="Arial"/>
              </a:rPr>
              <a:t>Request Network</a:t>
            </a:r>
            <a:endParaRPr/>
          </a:p>
        </p:txBody>
      </p:sp>
      <p:sp>
        <p:nvSpPr>
          <p:cNvPr id="1722" name="Google Shape;1722;p208"/>
          <p:cNvSpPr/>
          <p:nvPr/>
        </p:nvSpPr>
        <p:spPr>
          <a:xfrm>
            <a:off x="3706588" y="1249482"/>
            <a:ext cx="13356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1">
                <a:solidFill>
                  <a:srgbClr val="D9D9D9"/>
                </a:solidFill>
                <a:latin typeface="Arial"/>
                <a:ea typeface="Arial"/>
                <a:cs typeface="Arial"/>
                <a:sym typeface="Arial"/>
              </a:rPr>
              <a:t>Request Software Install</a:t>
            </a:r>
            <a:endParaRPr sz="1200" b="1">
              <a:solidFill>
                <a:srgbClr val="D9D9D9"/>
              </a:solidFill>
              <a:latin typeface="Arial"/>
              <a:ea typeface="Arial"/>
              <a:cs typeface="Arial"/>
              <a:sym typeface="Arial"/>
            </a:endParaRPr>
          </a:p>
        </p:txBody>
      </p:sp>
      <p:sp>
        <p:nvSpPr>
          <p:cNvPr id="1723" name="Google Shape;1723;p208"/>
          <p:cNvSpPr/>
          <p:nvPr/>
        </p:nvSpPr>
        <p:spPr>
          <a:xfrm>
            <a:off x="5228329" y="1249482"/>
            <a:ext cx="10548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1">
                <a:solidFill>
                  <a:srgbClr val="D9D9D9"/>
                </a:solidFill>
                <a:latin typeface="Arial"/>
                <a:ea typeface="Arial"/>
                <a:cs typeface="Arial"/>
                <a:sym typeface="Arial"/>
              </a:rPr>
              <a:t>Request Database</a:t>
            </a:r>
            <a:endParaRPr/>
          </a:p>
        </p:txBody>
      </p:sp>
      <p:sp>
        <p:nvSpPr>
          <p:cNvPr id="1724" name="Google Shape;1724;p208"/>
          <p:cNvSpPr/>
          <p:nvPr/>
        </p:nvSpPr>
        <p:spPr>
          <a:xfrm>
            <a:off x="6306219" y="1249482"/>
            <a:ext cx="17958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1">
                <a:solidFill>
                  <a:srgbClr val="D9D9D9"/>
                </a:solidFill>
                <a:latin typeface="Arial"/>
                <a:ea typeface="Arial"/>
                <a:cs typeface="Arial"/>
                <a:sym typeface="Arial"/>
              </a:rPr>
              <a:t>Random Network Troubleshooting</a:t>
            </a:r>
            <a:endParaRPr/>
          </a:p>
        </p:txBody>
      </p:sp>
      <p:sp>
        <p:nvSpPr>
          <p:cNvPr id="1725" name="Google Shape;1725;p208"/>
          <p:cNvSpPr/>
          <p:nvPr/>
        </p:nvSpPr>
        <p:spPr>
          <a:xfrm>
            <a:off x="723341" y="3850102"/>
            <a:ext cx="14520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1">
                <a:solidFill>
                  <a:srgbClr val="D9D9D9"/>
                </a:solidFill>
                <a:latin typeface="Arial"/>
                <a:ea typeface="Arial"/>
                <a:cs typeface="Arial"/>
                <a:sym typeface="Arial"/>
              </a:rPr>
              <a:t>Random Middleware/OS Troubleshooting</a:t>
            </a:r>
            <a:endParaRPr/>
          </a:p>
        </p:txBody>
      </p:sp>
      <p:sp>
        <p:nvSpPr>
          <p:cNvPr id="1726" name="Google Shape;1726;p208"/>
          <p:cNvSpPr/>
          <p:nvPr/>
        </p:nvSpPr>
        <p:spPr>
          <a:xfrm>
            <a:off x="2369969" y="3849467"/>
            <a:ext cx="10734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1">
                <a:solidFill>
                  <a:srgbClr val="D9D9D9"/>
                </a:solidFill>
                <a:latin typeface="Arial"/>
                <a:ea typeface="Arial"/>
                <a:cs typeface="Arial"/>
                <a:sym typeface="Arial"/>
              </a:rPr>
              <a:t>Develop App</a:t>
            </a:r>
            <a:endParaRPr sz="1200" b="1">
              <a:solidFill>
                <a:srgbClr val="D9D9D9"/>
              </a:solidFill>
              <a:latin typeface="Arial"/>
              <a:ea typeface="Arial"/>
              <a:cs typeface="Arial"/>
              <a:sym typeface="Arial"/>
            </a:endParaRPr>
          </a:p>
        </p:txBody>
      </p:sp>
      <p:sp>
        <p:nvSpPr>
          <p:cNvPr id="1727" name="Google Shape;1727;p208"/>
          <p:cNvSpPr/>
          <p:nvPr/>
        </p:nvSpPr>
        <p:spPr>
          <a:xfrm>
            <a:off x="3619988" y="3849467"/>
            <a:ext cx="13530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1">
                <a:solidFill>
                  <a:srgbClr val="D9D9D9"/>
                </a:solidFill>
                <a:latin typeface="Arial"/>
                <a:ea typeface="Arial"/>
                <a:cs typeface="Arial"/>
                <a:sym typeface="Arial"/>
              </a:rPr>
              <a:t>User Acceptance Testing</a:t>
            </a:r>
            <a:endParaRPr/>
          </a:p>
        </p:txBody>
      </p:sp>
      <p:sp>
        <p:nvSpPr>
          <p:cNvPr id="1728" name="Google Shape;1728;p208"/>
          <p:cNvSpPr/>
          <p:nvPr/>
        </p:nvSpPr>
        <p:spPr>
          <a:xfrm>
            <a:off x="5103048" y="3849466"/>
            <a:ext cx="1401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1">
                <a:solidFill>
                  <a:srgbClr val="D9D9D9"/>
                </a:solidFill>
                <a:latin typeface="Arial"/>
                <a:ea typeface="Arial"/>
                <a:cs typeface="Arial"/>
                <a:sym typeface="Arial"/>
              </a:rPr>
              <a:t>QA/Production</a:t>
            </a:r>
            <a:br>
              <a:rPr lang="en" sz="1200" b="1">
                <a:solidFill>
                  <a:srgbClr val="D9D9D9"/>
                </a:solidFill>
                <a:latin typeface="Arial"/>
                <a:ea typeface="Arial"/>
                <a:cs typeface="Arial"/>
                <a:sym typeface="Arial"/>
              </a:rPr>
            </a:br>
            <a:r>
              <a:rPr lang="en" sz="1200" b="1">
                <a:solidFill>
                  <a:srgbClr val="D9D9D9"/>
                </a:solidFill>
                <a:latin typeface="Arial"/>
                <a:ea typeface="Arial"/>
                <a:cs typeface="Arial"/>
                <a:sym typeface="Arial"/>
              </a:rPr>
              <a:t>Deploy Pipeline</a:t>
            </a:r>
            <a:endParaRPr sz="1200" b="1">
              <a:solidFill>
                <a:srgbClr val="D9D9D9"/>
              </a:solidFill>
              <a:latin typeface="Arial"/>
              <a:ea typeface="Arial"/>
              <a:cs typeface="Arial"/>
              <a:sym typeface="Arial"/>
            </a:endParaRPr>
          </a:p>
        </p:txBody>
      </p:sp>
      <p:sp>
        <p:nvSpPr>
          <p:cNvPr id="1729" name="Google Shape;1729;p208"/>
          <p:cNvSpPr/>
          <p:nvPr/>
        </p:nvSpPr>
        <p:spPr>
          <a:xfrm>
            <a:off x="6610841" y="3843497"/>
            <a:ext cx="11991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1">
                <a:solidFill>
                  <a:srgbClr val="D9D9D9"/>
                </a:solidFill>
                <a:latin typeface="Arial"/>
                <a:ea typeface="Arial"/>
                <a:cs typeface="Arial"/>
                <a:sym typeface="Arial"/>
              </a:rPr>
              <a:t>Scale Up/Down</a:t>
            </a:r>
            <a:endParaRPr/>
          </a:p>
        </p:txBody>
      </p:sp>
      <p:sp>
        <p:nvSpPr>
          <p:cNvPr id="1730" name="Google Shape;1730;p208"/>
          <p:cNvSpPr/>
          <p:nvPr/>
        </p:nvSpPr>
        <p:spPr>
          <a:xfrm>
            <a:off x="7674698" y="3195067"/>
            <a:ext cx="1287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rgbClr val="D8D8D8"/>
                </a:solidFill>
                <a:latin typeface="Arial"/>
                <a:ea typeface="Arial"/>
                <a:cs typeface="Arial"/>
                <a:sym typeface="Arial"/>
              </a:rPr>
              <a:t>Nearly </a:t>
            </a:r>
            <a:br>
              <a:rPr lang="en" sz="1800" b="1">
                <a:solidFill>
                  <a:srgbClr val="D8D8D8"/>
                </a:solidFill>
                <a:latin typeface="Arial"/>
                <a:ea typeface="Arial"/>
                <a:cs typeface="Arial"/>
                <a:sym typeface="Arial"/>
              </a:rPr>
            </a:br>
            <a:r>
              <a:rPr lang="en" sz="1800" b="1">
                <a:solidFill>
                  <a:srgbClr val="D8D8D8"/>
                </a:solidFill>
                <a:latin typeface="Arial"/>
                <a:ea typeface="Arial"/>
                <a:cs typeface="Arial"/>
                <a:sym typeface="Arial"/>
              </a:rPr>
              <a:t>6 months </a:t>
            </a:r>
            <a:br>
              <a:rPr lang="en" sz="1800" b="1">
                <a:solidFill>
                  <a:srgbClr val="D8D8D8"/>
                </a:solidFill>
                <a:latin typeface="Arial"/>
                <a:ea typeface="Arial"/>
                <a:cs typeface="Arial"/>
                <a:sym typeface="Arial"/>
              </a:rPr>
            </a:br>
            <a:r>
              <a:rPr lang="en" sz="1800" b="1">
                <a:solidFill>
                  <a:srgbClr val="D8D8D8"/>
                </a:solidFill>
                <a:latin typeface="Arial"/>
                <a:ea typeface="Arial"/>
                <a:cs typeface="Arial"/>
                <a:sym typeface="Arial"/>
              </a:rPr>
              <a:t>later</a:t>
            </a:r>
            <a:endParaRPr/>
          </a:p>
        </p:txBody>
      </p:sp>
      <p:grpSp>
        <p:nvGrpSpPr>
          <p:cNvPr id="1731" name="Google Shape;1731;p208"/>
          <p:cNvGrpSpPr/>
          <p:nvPr/>
        </p:nvGrpSpPr>
        <p:grpSpPr>
          <a:xfrm>
            <a:off x="1123562" y="1702677"/>
            <a:ext cx="662515" cy="663645"/>
            <a:chOff x="1997667" y="627704"/>
            <a:chExt cx="879600" cy="881100"/>
          </a:xfrm>
        </p:grpSpPr>
        <p:sp>
          <p:nvSpPr>
            <p:cNvPr id="1732" name="Google Shape;1732;p208"/>
            <p:cNvSpPr/>
            <p:nvPr/>
          </p:nvSpPr>
          <p:spPr>
            <a:xfrm>
              <a:off x="1997667" y="627704"/>
              <a:ext cx="879600" cy="881100"/>
            </a:xfrm>
            <a:prstGeom prst="ellipse">
              <a:avLst/>
            </a:prstGeom>
            <a:solidFill>
              <a:schemeClr val="accent1"/>
            </a:soli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400" b="1">
                <a:solidFill>
                  <a:srgbClr val="FFFFFF"/>
                </a:solidFill>
                <a:latin typeface="Arial"/>
                <a:ea typeface="Arial"/>
                <a:cs typeface="Arial"/>
                <a:sym typeface="Arial"/>
              </a:endParaRPr>
            </a:p>
          </p:txBody>
        </p:sp>
        <p:sp>
          <p:nvSpPr>
            <p:cNvPr id="1733" name="Google Shape;1733;p208"/>
            <p:cNvSpPr txBox="1"/>
            <p:nvPr/>
          </p:nvSpPr>
          <p:spPr>
            <a:xfrm>
              <a:off x="2130617" y="729102"/>
              <a:ext cx="590700" cy="626700"/>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en" sz="2400" b="1">
                  <a:solidFill>
                    <a:srgbClr val="FFFFFF"/>
                  </a:solidFill>
                  <a:latin typeface="Arial"/>
                  <a:ea typeface="Arial"/>
                  <a:cs typeface="Arial"/>
                  <a:sym typeface="Arial"/>
                </a:rPr>
                <a:t>14</a:t>
              </a:r>
              <a:endParaRPr sz="2400" b="1">
                <a:solidFill>
                  <a:srgbClr val="FFFFFF"/>
                </a:solidFill>
                <a:latin typeface="Arial"/>
                <a:ea typeface="Arial"/>
                <a:cs typeface="Arial"/>
                <a:sym typeface="Arial"/>
              </a:endParaRPr>
            </a:p>
          </p:txBody>
        </p:sp>
      </p:grpSp>
      <p:grpSp>
        <p:nvGrpSpPr>
          <p:cNvPr id="1734" name="Google Shape;1734;p208"/>
          <p:cNvGrpSpPr/>
          <p:nvPr/>
        </p:nvGrpSpPr>
        <p:grpSpPr>
          <a:xfrm>
            <a:off x="1123562" y="3213389"/>
            <a:ext cx="662515" cy="663645"/>
            <a:chOff x="1997667" y="627704"/>
            <a:chExt cx="879600" cy="881100"/>
          </a:xfrm>
        </p:grpSpPr>
        <p:sp>
          <p:nvSpPr>
            <p:cNvPr id="1735" name="Google Shape;1735;p208"/>
            <p:cNvSpPr/>
            <p:nvPr/>
          </p:nvSpPr>
          <p:spPr>
            <a:xfrm>
              <a:off x="1997667" y="627704"/>
              <a:ext cx="879600" cy="881100"/>
            </a:xfrm>
            <a:prstGeom prst="ellipse">
              <a:avLst/>
            </a:prstGeom>
            <a:solidFill>
              <a:schemeClr val="accent1"/>
            </a:soli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400" b="1">
                <a:solidFill>
                  <a:srgbClr val="FFFFFF"/>
                </a:solidFill>
                <a:latin typeface="Arial"/>
                <a:ea typeface="Arial"/>
                <a:cs typeface="Arial"/>
                <a:sym typeface="Arial"/>
              </a:endParaRPr>
            </a:p>
          </p:txBody>
        </p:sp>
        <p:sp>
          <p:nvSpPr>
            <p:cNvPr id="1736" name="Google Shape;1736;p208"/>
            <p:cNvSpPr txBox="1"/>
            <p:nvPr/>
          </p:nvSpPr>
          <p:spPr>
            <a:xfrm>
              <a:off x="2069538" y="729102"/>
              <a:ext cx="689100" cy="626700"/>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en" sz="2400" b="1" dirty="0">
                  <a:solidFill>
                    <a:srgbClr val="FFFFFF"/>
                  </a:solidFill>
                  <a:latin typeface="Arial"/>
                  <a:ea typeface="Arial"/>
                  <a:cs typeface="Arial"/>
                  <a:sym typeface="Arial"/>
                </a:rPr>
                <a:t>11</a:t>
              </a:r>
              <a:endParaRPr sz="2400" b="1" dirty="0">
                <a:solidFill>
                  <a:srgbClr val="FFFFFF"/>
                </a:solidFill>
                <a:latin typeface="Arial"/>
                <a:ea typeface="Arial"/>
                <a:cs typeface="Arial"/>
                <a:sym typeface="Arial"/>
              </a:endParaRPr>
            </a:p>
          </p:txBody>
        </p:sp>
      </p:grpSp>
      <p:grpSp>
        <p:nvGrpSpPr>
          <p:cNvPr id="1737" name="Google Shape;1737;p208"/>
          <p:cNvGrpSpPr/>
          <p:nvPr/>
        </p:nvGrpSpPr>
        <p:grpSpPr>
          <a:xfrm>
            <a:off x="2560500" y="3213389"/>
            <a:ext cx="662515" cy="663645"/>
            <a:chOff x="1997667" y="627704"/>
            <a:chExt cx="879600" cy="881100"/>
          </a:xfrm>
        </p:grpSpPr>
        <p:sp>
          <p:nvSpPr>
            <p:cNvPr id="1738" name="Google Shape;1738;p208"/>
            <p:cNvSpPr/>
            <p:nvPr/>
          </p:nvSpPr>
          <p:spPr>
            <a:xfrm>
              <a:off x="1997667" y="627704"/>
              <a:ext cx="879600" cy="881100"/>
            </a:xfrm>
            <a:prstGeom prst="ellipse">
              <a:avLst/>
            </a:prstGeom>
            <a:solidFill>
              <a:schemeClr val="accent1"/>
            </a:soli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400" b="1">
                <a:solidFill>
                  <a:srgbClr val="FFFFFF"/>
                </a:solidFill>
                <a:latin typeface="Arial"/>
                <a:ea typeface="Arial"/>
                <a:cs typeface="Arial"/>
                <a:sym typeface="Arial"/>
              </a:endParaRPr>
            </a:p>
          </p:txBody>
        </p:sp>
        <p:sp>
          <p:nvSpPr>
            <p:cNvPr id="1739" name="Google Shape;1739;p208"/>
            <p:cNvSpPr txBox="1"/>
            <p:nvPr/>
          </p:nvSpPr>
          <p:spPr>
            <a:xfrm>
              <a:off x="2130617" y="729102"/>
              <a:ext cx="590700" cy="626700"/>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en" sz="2400" b="1">
                  <a:solidFill>
                    <a:srgbClr val="FFFFFF"/>
                  </a:solidFill>
                  <a:latin typeface="Arial"/>
                  <a:ea typeface="Arial"/>
                  <a:cs typeface="Arial"/>
                  <a:sym typeface="Arial"/>
                </a:rPr>
                <a:t>40</a:t>
              </a:r>
              <a:endParaRPr sz="2400" b="1">
                <a:solidFill>
                  <a:srgbClr val="FFFFFF"/>
                </a:solidFill>
                <a:latin typeface="Arial"/>
                <a:ea typeface="Arial"/>
                <a:cs typeface="Arial"/>
                <a:sym typeface="Arial"/>
              </a:endParaRPr>
            </a:p>
          </p:txBody>
        </p:sp>
      </p:grpSp>
      <p:grpSp>
        <p:nvGrpSpPr>
          <p:cNvPr id="1740" name="Google Shape;1740;p208"/>
          <p:cNvGrpSpPr/>
          <p:nvPr/>
        </p:nvGrpSpPr>
        <p:grpSpPr>
          <a:xfrm>
            <a:off x="3986783" y="3213389"/>
            <a:ext cx="662515" cy="663645"/>
            <a:chOff x="1997667" y="627704"/>
            <a:chExt cx="879600" cy="881100"/>
          </a:xfrm>
        </p:grpSpPr>
        <p:sp>
          <p:nvSpPr>
            <p:cNvPr id="1741" name="Google Shape;1741;p208"/>
            <p:cNvSpPr/>
            <p:nvPr/>
          </p:nvSpPr>
          <p:spPr>
            <a:xfrm>
              <a:off x="1997667" y="627704"/>
              <a:ext cx="879600" cy="881100"/>
            </a:xfrm>
            <a:prstGeom prst="ellipse">
              <a:avLst/>
            </a:prstGeom>
            <a:solidFill>
              <a:schemeClr val="accent1"/>
            </a:soli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400" b="1">
                <a:solidFill>
                  <a:srgbClr val="FFFFFF"/>
                </a:solidFill>
                <a:latin typeface="Arial"/>
                <a:ea typeface="Arial"/>
                <a:cs typeface="Arial"/>
                <a:sym typeface="Arial"/>
              </a:endParaRPr>
            </a:p>
          </p:txBody>
        </p:sp>
        <p:sp>
          <p:nvSpPr>
            <p:cNvPr id="1742" name="Google Shape;1742;p208"/>
            <p:cNvSpPr txBox="1"/>
            <p:nvPr/>
          </p:nvSpPr>
          <p:spPr>
            <a:xfrm>
              <a:off x="2130617" y="729102"/>
              <a:ext cx="590700" cy="626700"/>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en" sz="2400" b="1">
                  <a:solidFill>
                    <a:srgbClr val="FFFFFF"/>
                  </a:solidFill>
                  <a:latin typeface="Arial"/>
                  <a:ea typeface="Arial"/>
                  <a:cs typeface="Arial"/>
                  <a:sym typeface="Arial"/>
                </a:rPr>
                <a:t>14</a:t>
              </a:r>
              <a:endParaRPr sz="2400" b="1">
                <a:solidFill>
                  <a:srgbClr val="FFFFFF"/>
                </a:solidFill>
                <a:latin typeface="Arial"/>
                <a:ea typeface="Arial"/>
                <a:cs typeface="Arial"/>
                <a:sym typeface="Arial"/>
              </a:endParaRPr>
            </a:p>
          </p:txBody>
        </p:sp>
      </p:grpSp>
      <p:grpSp>
        <p:nvGrpSpPr>
          <p:cNvPr id="1743" name="Google Shape;1743;p208"/>
          <p:cNvGrpSpPr/>
          <p:nvPr/>
        </p:nvGrpSpPr>
        <p:grpSpPr>
          <a:xfrm>
            <a:off x="5434376" y="3213389"/>
            <a:ext cx="662515" cy="663645"/>
            <a:chOff x="1997667" y="627704"/>
            <a:chExt cx="879600" cy="881100"/>
          </a:xfrm>
        </p:grpSpPr>
        <p:sp>
          <p:nvSpPr>
            <p:cNvPr id="1744" name="Google Shape;1744;p208"/>
            <p:cNvSpPr/>
            <p:nvPr/>
          </p:nvSpPr>
          <p:spPr>
            <a:xfrm>
              <a:off x="1997667" y="627704"/>
              <a:ext cx="879600" cy="881100"/>
            </a:xfrm>
            <a:prstGeom prst="ellipse">
              <a:avLst/>
            </a:prstGeom>
            <a:solidFill>
              <a:schemeClr val="accent1"/>
            </a:soli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400" b="1">
                <a:solidFill>
                  <a:srgbClr val="FFFFFF"/>
                </a:solidFill>
                <a:latin typeface="Arial"/>
                <a:ea typeface="Arial"/>
                <a:cs typeface="Arial"/>
                <a:sym typeface="Arial"/>
              </a:endParaRPr>
            </a:p>
          </p:txBody>
        </p:sp>
        <p:sp>
          <p:nvSpPr>
            <p:cNvPr id="1745" name="Google Shape;1745;p208"/>
            <p:cNvSpPr txBox="1"/>
            <p:nvPr/>
          </p:nvSpPr>
          <p:spPr>
            <a:xfrm>
              <a:off x="2130617" y="729102"/>
              <a:ext cx="590700" cy="626700"/>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en" sz="2400" b="1">
                  <a:solidFill>
                    <a:srgbClr val="FFFFFF"/>
                  </a:solidFill>
                  <a:latin typeface="Arial"/>
                  <a:ea typeface="Arial"/>
                  <a:cs typeface="Arial"/>
                  <a:sym typeface="Arial"/>
                </a:rPr>
                <a:t>60</a:t>
              </a:r>
              <a:endParaRPr sz="2400" b="1">
                <a:solidFill>
                  <a:srgbClr val="FFFFFF"/>
                </a:solidFill>
                <a:latin typeface="Arial"/>
                <a:ea typeface="Arial"/>
                <a:cs typeface="Arial"/>
                <a:sym typeface="Arial"/>
              </a:endParaRPr>
            </a:p>
          </p:txBody>
        </p:sp>
      </p:grpSp>
      <p:grpSp>
        <p:nvGrpSpPr>
          <p:cNvPr id="1746" name="Google Shape;1746;p208"/>
          <p:cNvGrpSpPr/>
          <p:nvPr/>
        </p:nvGrpSpPr>
        <p:grpSpPr>
          <a:xfrm>
            <a:off x="6871314" y="3213389"/>
            <a:ext cx="662515" cy="663645"/>
            <a:chOff x="1997667" y="627704"/>
            <a:chExt cx="879600" cy="881100"/>
          </a:xfrm>
        </p:grpSpPr>
        <p:sp>
          <p:nvSpPr>
            <p:cNvPr id="1747" name="Google Shape;1747;p208"/>
            <p:cNvSpPr/>
            <p:nvPr/>
          </p:nvSpPr>
          <p:spPr>
            <a:xfrm>
              <a:off x="1997667" y="627704"/>
              <a:ext cx="879600" cy="881100"/>
            </a:xfrm>
            <a:prstGeom prst="ellipse">
              <a:avLst/>
            </a:prstGeom>
            <a:solidFill>
              <a:schemeClr val="accent1"/>
            </a:soli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400" b="1">
                <a:solidFill>
                  <a:srgbClr val="FFFFFF"/>
                </a:solidFill>
                <a:latin typeface="Arial"/>
                <a:ea typeface="Arial"/>
                <a:cs typeface="Arial"/>
                <a:sym typeface="Arial"/>
              </a:endParaRPr>
            </a:p>
          </p:txBody>
        </p:sp>
        <p:sp>
          <p:nvSpPr>
            <p:cNvPr id="1748" name="Google Shape;1748;p208"/>
            <p:cNvSpPr txBox="1"/>
            <p:nvPr/>
          </p:nvSpPr>
          <p:spPr>
            <a:xfrm>
              <a:off x="2244244" y="729102"/>
              <a:ext cx="363600" cy="626700"/>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en" sz="2400" b="1">
                  <a:solidFill>
                    <a:srgbClr val="FFFFFF"/>
                  </a:solidFill>
                  <a:latin typeface="Arial"/>
                  <a:ea typeface="Arial"/>
                  <a:cs typeface="Arial"/>
                  <a:sym typeface="Arial"/>
                </a:rPr>
                <a:t>2</a:t>
              </a:r>
              <a:endParaRPr sz="2400" b="1">
                <a:solidFill>
                  <a:srgbClr val="FFFFFF"/>
                </a:solidFill>
                <a:latin typeface="Arial"/>
                <a:ea typeface="Arial"/>
                <a:cs typeface="Arial"/>
                <a:sym typeface="Arial"/>
              </a:endParaRPr>
            </a:p>
          </p:txBody>
        </p:sp>
      </p:grpSp>
      <p:cxnSp>
        <p:nvCxnSpPr>
          <p:cNvPr id="1749" name="Google Shape;1749;p208"/>
          <p:cNvCxnSpPr/>
          <p:nvPr/>
        </p:nvCxnSpPr>
        <p:spPr>
          <a:xfrm>
            <a:off x="1786204" y="2049678"/>
            <a:ext cx="774300" cy="0"/>
          </a:xfrm>
          <a:prstGeom prst="straightConnector1">
            <a:avLst/>
          </a:prstGeom>
          <a:noFill/>
          <a:ln w="25400" cap="flat" cmpd="sng">
            <a:solidFill>
              <a:schemeClr val="lt2"/>
            </a:solidFill>
            <a:prstDash val="solid"/>
            <a:miter lim="400000"/>
            <a:headEnd type="none" w="sm" len="sm"/>
            <a:tailEnd type="stealth" w="med" len="med"/>
          </a:ln>
        </p:spPr>
      </p:cxnSp>
      <p:cxnSp>
        <p:nvCxnSpPr>
          <p:cNvPr id="1750" name="Google Shape;1750;p208"/>
          <p:cNvCxnSpPr>
            <a:stCxn id="1718" idx="6"/>
            <a:endCxn id="1735" idx="2"/>
          </p:cNvCxnSpPr>
          <p:nvPr/>
        </p:nvCxnSpPr>
        <p:spPr>
          <a:xfrm flipH="1">
            <a:off x="1123429" y="2034499"/>
            <a:ext cx="6410400" cy="1510800"/>
          </a:xfrm>
          <a:prstGeom prst="bentConnector5">
            <a:avLst>
              <a:gd name="adj1" fmla="val -3566"/>
              <a:gd name="adj2" fmla="val 49997"/>
              <a:gd name="adj3" fmla="val 103566"/>
            </a:avLst>
          </a:prstGeom>
          <a:noFill/>
          <a:ln w="25400" cap="flat" cmpd="sng">
            <a:solidFill>
              <a:schemeClr val="lt2"/>
            </a:solidFill>
            <a:prstDash val="solid"/>
            <a:miter lim="400000"/>
            <a:headEnd type="none" w="sm" len="sm"/>
            <a:tailEnd type="stealth" w="med" len="med"/>
          </a:ln>
        </p:spPr>
      </p:cxnSp>
      <p:cxnSp>
        <p:nvCxnSpPr>
          <p:cNvPr id="1751" name="Google Shape;1751;p208"/>
          <p:cNvCxnSpPr/>
          <p:nvPr/>
        </p:nvCxnSpPr>
        <p:spPr>
          <a:xfrm>
            <a:off x="3223142" y="2034489"/>
            <a:ext cx="774300" cy="0"/>
          </a:xfrm>
          <a:prstGeom prst="straightConnector1">
            <a:avLst/>
          </a:prstGeom>
          <a:noFill/>
          <a:ln w="25400" cap="flat" cmpd="sng">
            <a:solidFill>
              <a:schemeClr val="lt2"/>
            </a:solidFill>
            <a:prstDash val="solid"/>
            <a:miter lim="400000"/>
            <a:headEnd type="none" w="sm" len="sm"/>
            <a:tailEnd type="stealth" w="med" len="med"/>
          </a:ln>
        </p:spPr>
      </p:cxnSp>
      <p:cxnSp>
        <p:nvCxnSpPr>
          <p:cNvPr id="1752" name="Google Shape;1752;p208"/>
          <p:cNvCxnSpPr/>
          <p:nvPr/>
        </p:nvCxnSpPr>
        <p:spPr>
          <a:xfrm>
            <a:off x="4660080" y="2034489"/>
            <a:ext cx="774300" cy="0"/>
          </a:xfrm>
          <a:prstGeom prst="straightConnector1">
            <a:avLst/>
          </a:prstGeom>
          <a:noFill/>
          <a:ln w="25400" cap="flat" cmpd="sng">
            <a:solidFill>
              <a:schemeClr val="lt2"/>
            </a:solidFill>
            <a:prstDash val="solid"/>
            <a:miter lim="400000"/>
            <a:headEnd type="none" w="sm" len="sm"/>
            <a:tailEnd type="stealth" w="med" len="med"/>
          </a:ln>
        </p:spPr>
      </p:cxnSp>
      <p:cxnSp>
        <p:nvCxnSpPr>
          <p:cNvPr id="1753" name="Google Shape;1753;p208"/>
          <p:cNvCxnSpPr/>
          <p:nvPr/>
        </p:nvCxnSpPr>
        <p:spPr>
          <a:xfrm>
            <a:off x="6097018" y="2034489"/>
            <a:ext cx="774300" cy="0"/>
          </a:xfrm>
          <a:prstGeom prst="straightConnector1">
            <a:avLst/>
          </a:prstGeom>
          <a:noFill/>
          <a:ln w="25400" cap="flat" cmpd="sng">
            <a:solidFill>
              <a:schemeClr val="lt2"/>
            </a:solidFill>
            <a:prstDash val="solid"/>
            <a:miter lim="400000"/>
            <a:headEnd type="none" w="sm" len="sm"/>
            <a:tailEnd type="stealth" w="med" len="med"/>
          </a:ln>
        </p:spPr>
      </p:cxnSp>
      <p:cxnSp>
        <p:nvCxnSpPr>
          <p:cNvPr id="1754" name="Google Shape;1754;p208"/>
          <p:cNvCxnSpPr/>
          <p:nvPr/>
        </p:nvCxnSpPr>
        <p:spPr>
          <a:xfrm>
            <a:off x="1786204" y="3545201"/>
            <a:ext cx="774300" cy="0"/>
          </a:xfrm>
          <a:prstGeom prst="straightConnector1">
            <a:avLst/>
          </a:prstGeom>
          <a:noFill/>
          <a:ln w="25400" cap="flat" cmpd="sng">
            <a:solidFill>
              <a:schemeClr val="lt2"/>
            </a:solidFill>
            <a:prstDash val="solid"/>
            <a:miter lim="400000"/>
            <a:headEnd type="none" w="sm" len="sm"/>
            <a:tailEnd type="stealth" w="med" len="med"/>
          </a:ln>
        </p:spPr>
      </p:cxnSp>
      <p:cxnSp>
        <p:nvCxnSpPr>
          <p:cNvPr id="1755" name="Google Shape;1755;p208"/>
          <p:cNvCxnSpPr/>
          <p:nvPr/>
        </p:nvCxnSpPr>
        <p:spPr>
          <a:xfrm>
            <a:off x="3223142" y="3545201"/>
            <a:ext cx="774300" cy="0"/>
          </a:xfrm>
          <a:prstGeom prst="straightConnector1">
            <a:avLst/>
          </a:prstGeom>
          <a:noFill/>
          <a:ln w="25400" cap="flat" cmpd="sng">
            <a:solidFill>
              <a:schemeClr val="lt2"/>
            </a:solidFill>
            <a:prstDash val="solid"/>
            <a:miter lim="400000"/>
            <a:headEnd type="none" w="sm" len="sm"/>
            <a:tailEnd type="stealth" w="med" len="med"/>
          </a:ln>
        </p:spPr>
      </p:cxnSp>
      <p:cxnSp>
        <p:nvCxnSpPr>
          <p:cNvPr id="1756" name="Google Shape;1756;p208"/>
          <p:cNvCxnSpPr/>
          <p:nvPr/>
        </p:nvCxnSpPr>
        <p:spPr>
          <a:xfrm>
            <a:off x="4660080" y="3545201"/>
            <a:ext cx="774300" cy="0"/>
          </a:xfrm>
          <a:prstGeom prst="straightConnector1">
            <a:avLst/>
          </a:prstGeom>
          <a:noFill/>
          <a:ln w="25400" cap="flat" cmpd="sng">
            <a:solidFill>
              <a:schemeClr val="lt2"/>
            </a:solidFill>
            <a:prstDash val="solid"/>
            <a:miter lim="400000"/>
            <a:headEnd type="none" w="sm" len="sm"/>
            <a:tailEnd type="stealth" w="med" len="med"/>
          </a:ln>
        </p:spPr>
      </p:cxnSp>
      <p:cxnSp>
        <p:nvCxnSpPr>
          <p:cNvPr id="1757" name="Google Shape;1757;p208"/>
          <p:cNvCxnSpPr/>
          <p:nvPr/>
        </p:nvCxnSpPr>
        <p:spPr>
          <a:xfrm>
            <a:off x="6097018" y="3545201"/>
            <a:ext cx="774300" cy="0"/>
          </a:xfrm>
          <a:prstGeom prst="straightConnector1">
            <a:avLst/>
          </a:prstGeom>
          <a:noFill/>
          <a:ln w="25400" cap="flat" cmpd="sng">
            <a:solidFill>
              <a:schemeClr val="lt2"/>
            </a:solidFill>
            <a:prstDash val="solid"/>
            <a:miter lim="400000"/>
            <a:headEnd type="none" w="sm" len="sm"/>
            <a:tailEnd type="stealth" w="med" len="med"/>
          </a:ln>
        </p:spPr>
      </p:cxnSp>
      <p:sp>
        <p:nvSpPr>
          <p:cNvPr id="1758" name="Google Shape;1758;p208"/>
          <p:cNvSpPr/>
          <p:nvPr/>
        </p:nvSpPr>
        <p:spPr>
          <a:xfrm>
            <a:off x="330495" y="1835480"/>
            <a:ext cx="847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rgbClr val="D9D9D9"/>
                </a:solidFill>
                <a:latin typeface="Arial"/>
                <a:ea typeface="Arial"/>
                <a:cs typeface="Arial"/>
                <a:sym typeface="Arial"/>
              </a:rPr>
              <a:t>DAYS</a:t>
            </a:r>
            <a:endParaRPr/>
          </a:p>
        </p:txBody>
      </p:sp>
      <p:sp>
        <p:nvSpPr>
          <p:cNvPr id="1759" name="Google Shape;1759;p208"/>
          <p:cNvSpPr/>
          <p:nvPr/>
        </p:nvSpPr>
        <p:spPr>
          <a:xfrm>
            <a:off x="88078" y="160819"/>
            <a:ext cx="87069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800" b="1">
                <a:solidFill>
                  <a:srgbClr val="D8D8D8"/>
                </a:solidFill>
                <a:latin typeface="Arial"/>
                <a:ea typeface="Arial"/>
                <a:cs typeface="Arial"/>
                <a:sym typeface="Arial"/>
              </a:rPr>
              <a:t>IT Ops Spends </a:t>
            </a:r>
            <a:r>
              <a:rPr lang="en" sz="2800" b="1">
                <a:solidFill>
                  <a:srgbClr val="00AE9E"/>
                </a:solidFill>
                <a:latin typeface="Arial"/>
                <a:ea typeface="Arial"/>
                <a:cs typeface="Arial"/>
                <a:sym typeface="Arial"/>
              </a:rPr>
              <a:t>Time Building Snowflakes</a:t>
            </a:r>
            <a:endParaRPr sz="1800">
              <a:solidFill>
                <a:srgbClr val="00AE9E"/>
              </a:solidFill>
              <a:latin typeface="Arial"/>
              <a:ea typeface="Arial"/>
              <a:cs typeface="Arial"/>
              <a:sym typeface="Arial"/>
            </a:endParaRPr>
          </a:p>
        </p:txBody>
      </p:sp>
      <p:sp>
        <p:nvSpPr>
          <p:cNvPr id="1760" name="Google Shape;1760;p208"/>
          <p:cNvSpPr/>
          <p:nvPr/>
        </p:nvSpPr>
        <p:spPr>
          <a:xfrm>
            <a:off x="7673328" y="3360535"/>
            <a:ext cx="1440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rgbClr val="D8D8D8"/>
                </a:solidFill>
                <a:latin typeface="Arial"/>
                <a:ea typeface="Arial"/>
                <a:cs typeface="Arial"/>
                <a:sym typeface="Arial"/>
              </a:rPr>
              <a:t>Production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0"/>
                                        </p:tgtEl>
                                        <p:attrNameLst>
                                          <p:attrName>style.visibility</p:attrName>
                                        </p:attrNameLst>
                                      </p:cBhvr>
                                      <p:to>
                                        <p:strVal val="visible"/>
                                      </p:to>
                                    </p:set>
                                    <p:animEffect transition="in" filter="fade">
                                      <p:cBhvr>
                                        <p:cTn id="7" dur="500"/>
                                        <p:tgtEl>
                                          <p:spTgt spid="1720"/>
                                        </p:tgtEl>
                                      </p:cBhvr>
                                    </p:animEffect>
                                  </p:childTnLst>
                                </p:cTn>
                              </p:par>
                              <p:par>
                                <p:cTn id="8" presetID="10" presetClass="entr" presetSubtype="0" fill="hold" nodeType="withEffect">
                                  <p:stCondLst>
                                    <p:cond delay="0"/>
                                  </p:stCondLst>
                                  <p:childTnLst>
                                    <p:set>
                                      <p:cBhvr>
                                        <p:cTn id="9" dur="1" fill="hold">
                                          <p:stCondLst>
                                            <p:cond delay="0"/>
                                          </p:stCondLst>
                                        </p:cTn>
                                        <p:tgtEl>
                                          <p:spTgt spid="1731"/>
                                        </p:tgtEl>
                                        <p:attrNameLst>
                                          <p:attrName>style.visibility</p:attrName>
                                        </p:attrNameLst>
                                      </p:cBhvr>
                                      <p:to>
                                        <p:strVal val="visible"/>
                                      </p:to>
                                    </p:set>
                                    <p:animEffect transition="in" filter="fade">
                                      <p:cBhvr>
                                        <p:cTn id="10" dur="500"/>
                                        <p:tgtEl>
                                          <p:spTgt spid="17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49"/>
                                        </p:tgtEl>
                                        <p:attrNameLst>
                                          <p:attrName>style.visibility</p:attrName>
                                        </p:attrNameLst>
                                      </p:cBhvr>
                                      <p:to>
                                        <p:strVal val="visible"/>
                                      </p:to>
                                    </p:set>
                                    <p:animEffect transition="in" filter="fade">
                                      <p:cBhvr>
                                        <p:cTn id="15" dur="500"/>
                                        <p:tgtEl>
                                          <p:spTgt spid="1749"/>
                                        </p:tgtEl>
                                      </p:cBhvr>
                                    </p:animEffect>
                                  </p:childTnLst>
                                </p:cTn>
                              </p:par>
                              <p:par>
                                <p:cTn id="16" presetID="10" presetClass="entr" presetSubtype="0" fill="hold" nodeType="withEffect">
                                  <p:stCondLst>
                                    <p:cond delay="0"/>
                                  </p:stCondLst>
                                  <p:childTnLst>
                                    <p:set>
                                      <p:cBhvr>
                                        <p:cTn id="17" dur="1" fill="hold">
                                          <p:stCondLst>
                                            <p:cond delay="0"/>
                                          </p:stCondLst>
                                        </p:cTn>
                                        <p:tgtEl>
                                          <p:spTgt spid="1708"/>
                                        </p:tgtEl>
                                        <p:attrNameLst>
                                          <p:attrName>style.visibility</p:attrName>
                                        </p:attrNameLst>
                                      </p:cBhvr>
                                      <p:to>
                                        <p:strVal val="visible"/>
                                      </p:to>
                                    </p:set>
                                    <p:animEffect transition="in" filter="fade">
                                      <p:cBhvr>
                                        <p:cTn id="18" dur="500"/>
                                        <p:tgtEl>
                                          <p:spTgt spid="1708"/>
                                        </p:tgtEl>
                                      </p:cBhvr>
                                    </p:animEffect>
                                  </p:childTnLst>
                                </p:cTn>
                              </p:par>
                              <p:par>
                                <p:cTn id="19" presetID="10" presetClass="entr" presetSubtype="0" fill="hold" nodeType="withEffect">
                                  <p:stCondLst>
                                    <p:cond delay="0"/>
                                  </p:stCondLst>
                                  <p:childTnLst>
                                    <p:set>
                                      <p:cBhvr>
                                        <p:cTn id="20" dur="1" fill="hold">
                                          <p:stCondLst>
                                            <p:cond delay="0"/>
                                          </p:stCondLst>
                                        </p:cTn>
                                        <p:tgtEl>
                                          <p:spTgt spid="1721"/>
                                        </p:tgtEl>
                                        <p:attrNameLst>
                                          <p:attrName>style.visibility</p:attrName>
                                        </p:attrNameLst>
                                      </p:cBhvr>
                                      <p:to>
                                        <p:strVal val="visible"/>
                                      </p:to>
                                    </p:set>
                                    <p:animEffect transition="in" filter="fade">
                                      <p:cBhvr>
                                        <p:cTn id="21" dur="500"/>
                                        <p:tgtEl>
                                          <p:spTgt spid="17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51"/>
                                        </p:tgtEl>
                                        <p:attrNameLst>
                                          <p:attrName>style.visibility</p:attrName>
                                        </p:attrNameLst>
                                      </p:cBhvr>
                                      <p:to>
                                        <p:strVal val="visible"/>
                                      </p:to>
                                    </p:set>
                                    <p:animEffect transition="in" filter="fade">
                                      <p:cBhvr>
                                        <p:cTn id="26" dur="500"/>
                                        <p:tgtEl>
                                          <p:spTgt spid="1751"/>
                                        </p:tgtEl>
                                      </p:cBhvr>
                                    </p:animEffect>
                                  </p:childTnLst>
                                </p:cTn>
                              </p:par>
                              <p:par>
                                <p:cTn id="27" presetID="10" presetClass="entr" presetSubtype="0" fill="hold" nodeType="withEffect">
                                  <p:stCondLst>
                                    <p:cond delay="0"/>
                                  </p:stCondLst>
                                  <p:childTnLst>
                                    <p:set>
                                      <p:cBhvr>
                                        <p:cTn id="28" dur="1" fill="hold">
                                          <p:stCondLst>
                                            <p:cond delay="0"/>
                                          </p:stCondLst>
                                        </p:cTn>
                                        <p:tgtEl>
                                          <p:spTgt spid="1722"/>
                                        </p:tgtEl>
                                        <p:attrNameLst>
                                          <p:attrName>style.visibility</p:attrName>
                                        </p:attrNameLst>
                                      </p:cBhvr>
                                      <p:to>
                                        <p:strVal val="visible"/>
                                      </p:to>
                                    </p:set>
                                    <p:animEffect transition="in" filter="fade">
                                      <p:cBhvr>
                                        <p:cTn id="29" dur="500"/>
                                        <p:tgtEl>
                                          <p:spTgt spid="1722"/>
                                        </p:tgtEl>
                                      </p:cBhvr>
                                    </p:animEffect>
                                  </p:childTnLst>
                                </p:cTn>
                              </p:par>
                              <p:par>
                                <p:cTn id="30" presetID="10" presetClass="entr" presetSubtype="0" fill="hold" nodeType="withEffect">
                                  <p:stCondLst>
                                    <p:cond delay="0"/>
                                  </p:stCondLst>
                                  <p:childTnLst>
                                    <p:set>
                                      <p:cBhvr>
                                        <p:cTn id="31" dur="1" fill="hold">
                                          <p:stCondLst>
                                            <p:cond delay="0"/>
                                          </p:stCondLst>
                                        </p:cTn>
                                        <p:tgtEl>
                                          <p:spTgt spid="1711"/>
                                        </p:tgtEl>
                                        <p:attrNameLst>
                                          <p:attrName>style.visibility</p:attrName>
                                        </p:attrNameLst>
                                      </p:cBhvr>
                                      <p:to>
                                        <p:strVal val="visible"/>
                                      </p:to>
                                    </p:set>
                                    <p:animEffect transition="in" filter="fade">
                                      <p:cBhvr>
                                        <p:cTn id="32" dur="500"/>
                                        <p:tgtEl>
                                          <p:spTgt spid="17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52"/>
                                        </p:tgtEl>
                                        <p:attrNameLst>
                                          <p:attrName>style.visibility</p:attrName>
                                        </p:attrNameLst>
                                      </p:cBhvr>
                                      <p:to>
                                        <p:strVal val="visible"/>
                                      </p:to>
                                    </p:set>
                                    <p:animEffect transition="in" filter="fade">
                                      <p:cBhvr>
                                        <p:cTn id="37" dur="500"/>
                                        <p:tgtEl>
                                          <p:spTgt spid="1752"/>
                                        </p:tgtEl>
                                      </p:cBhvr>
                                    </p:animEffect>
                                  </p:childTnLst>
                                </p:cTn>
                              </p:par>
                              <p:par>
                                <p:cTn id="38" presetID="10" presetClass="entr" presetSubtype="0" fill="hold" nodeType="withEffect">
                                  <p:stCondLst>
                                    <p:cond delay="0"/>
                                  </p:stCondLst>
                                  <p:childTnLst>
                                    <p:set>
                                      <p:cBhvr>
                                        <p:cTn id="39" dur="1" fill="hold">
                                          <p:stCondLst>
                                            <p:cond delay="0"/>
                                          </p:stCondLst>
                                        </p:cTn>
                                        <p:tgtEl>
                                          <p:spTgt spid="1714"/>
                                        </p:tgtEl>
                                        <p:attrNameLst>
                                          <p:attrName>style.visibility</p:attrName>
                                        </p:attrNameLst>
                                      </p:cBhvr>
                                      <p:to>
                                        <p:strVal val="visible"/>
                                      </p:to>
                                    </p:set>
                                    <p:animEffect transition="in" filter="fade">
                                      <p:cBhvr>
                                        <p:cTn id="40" dur="500"/>
                                        <p:tgtEl>
                                          <p:spTgt spid="1714"/>
                                        </p:tgtEl>
                                      </p:cBhvr>
                                    </p:animEffect>
                                  </p:childTnLst>
                                </p:cTn>
                              </p:par>
                              <p:par>
                                <p:cTn id="41" presetID="10" presetClass="entr" presetSubtype="0" fill="hold" nodeType="withEffect">
                                  <p:stCondLst>
                                    <p:cond delay="0"/>
                                  </p:stCondLst>
                                  <p:childTnLst>
                                    <p:set>
                                      <p:cBhvr>
                                        <p:cTn id="42" dur="1" fill="hold">
                                          <p:stCondLst>
                                            <p:cond delay="0"/>
                                          </p:stCondLst>
                                        </p:cTn>
                                        <p:tgtEl>
                                          <p:spTgt spid="1723"/>
                                        </p:tgtEl>
                                        <p:attrNameLst>
                                          <p:attrName>style.visibility</p:attrName>
                                        </p:attrNameLst>
                                      </p:cBhvr>
                                      <p:to>
                                        <p:strVal val="visible"/>
                                      </p:to>
                                    </p:set>
                                    <p:animEffect transition="in" filter="fade">
                                      <p:cBhvr>
                                        <p:cTn id="43" dur="500"/>
                                        <p:tgtEl>
                                          <p:spTgt spid="17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753"/>
                                        </p:tgtEl>
                                        <p:attrNameLst>
                                          <p:attrName>style.visibility</p:attrName>
                                        </p:attrNameLst>
                                      </p:cBhvr>
                                      <p:to>
                                        <p:strVal val="visible"/>
                                      </p:to>
                                    </p:set>
                                    <p:animEffect transition="in" filter="fade">
                                      <p:cBhvr>
                                        <p:cTn id="48" dur="500"/>
                                        <p:tgtEl>
                                          <p:spTgt spid="1753"/>
                                        </p:tgtEl>
                                      </p:cBhvr>
                                    </p:animEffect>
                                  </p:childTnLst>
                                </p:cTn>
                              </p:par>
                              <p:par>
                                <p:cTn id="49" presetID="10" presetClass="entr" presetSubtype="0" fill="hold" nodeType="withEffect">
                                  <p:stCondLst>
                                    <p:cond delay="0"/>
                                  </p:stCondLst>
                                  <p:childTnLst>
                                    <p:set>
                                      <p:cBhvr>
                                        <p:cTn id="50" dur="1" fill="hold">
                                          <p:stCondLst>
                                            <p:cond delay="0"/>
                                          </p:stCondLst>
                                        </p:cTn>
                                        <p:tgtEl>
                                          <p:spTgt spid="1717"/>
                                        </p:tgtEl>
                                        <p:attrNameLst>
                                          <p:attrName>style.visibility</p:attrName>
                                        </p:attrNameLst>
                                      </p:cBhvr>
                                      <p:to>
                                        <p:strVal val="visible"/>
                                      </p:to>
                                    </p:set>
                                    <p:animEffect transition="in" filter="fade">
                                      <p:cBhvr>
                                        <p:cTn id="51" dur="500"/>
                                        <p:tgtEl>
                                          <p:spTgt spid="1717"/>
                                        </p:tgtEl>
                                      </p:cBhvr>
                                    </p:animEffect>
                                  </p:childTnLst>
                                </p:cTn>
                              </p:par>
                              <p:par>
                                <p:cTn id="52" presetID="10" presetClass="entr" presetSubtype="0" fill="hold" nodeType="withEffect">
                                  <p:stCondLst>
                                    <p:cond delay="0"/>
                                  </p:stCondLst>
                                  <p:childTnLst>
                                    <p:set>
                                      <p:cBhvr>
                                        <p:cTn id="53" dur="1" fill="hold">
                                          <p:stCondLst>
                                            <p:cond delay="0"/>
                                          </p:stCondLst>
                                        </p:cTn>
                                        <p:tgtEl>
                                          <p:spTgt spid="1724"/>
                                        </p:tgtEl>
                                        <p:attrNameLst>
                                          <p:attrName>style.visibility</p:attrName>
                                        </p:attrNameLst>
                                      </p:cBhvr>
                                      <p:to>
                                        <p:strVal val="visible"/>
                                      </p:to>
                                    </p:set>
                                    <p:animEffect transition="in" filter="fade">
                                      <p:cBhvr>
                                        <p:cTn id="54" dur="500"/>
                                        <p:tgtEl>
                                          <p:spTgt spid="17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750"/>
                                        </p:tgtEl>
                                        <p:attrNameLst>
                                          <p:attrName>style.visibility</p:attrName>
                                        </p:attrNameLst>
                                      </p:cBhvr>
                                      <p:to>
                                        <p:strVal val="visible"/>
                                      </p:to>
                                    </p:set>
                                    <p:animEffect transition="in" filter="fade">
                                      <p:cBhvr>
                                        <p:cTn id="59" dur="500"/>
                                        <p:tgtEl>
                                          <p:spTgt spid="1750"/>
                                        </p:tgtEl>
                                      </p:cBhvr>
                                    </p:animEffect>
                                  </p:childTnLst>
                                </p:cTn>
                              </p:par>
                              <p:par>
                                <p:cTn id="60" presetID="10" presetClass="entr" presetSubtype="0" fill="hold" nodeType="withEffect">
                                  <p:stCondLst>
                                    <p:cond delay="0"/>
                                  </p:stCondLst>
                                  <p:childTnLst>
                                    <p:set>
                                      <p:cBhvr>
                                        <p:cTn id="61" dur="1" fill="hold">
                                          <p:stCondLst>
                                            <p:cond delay="0"/>
                                          </p:stCondLst>
                                        </p:cTn>
                                        <p:tgtEl>
                                          <p:spTgt spid="1734"/>
                                        </p:tgtEl>
                                        <p:attrNameLst>
                                          <p:attrName>style.visibility</p:attrName>
                                        </p:attrNameLst>
                                      </p:cBhvr>
                                      <p:to>
                                        <p:strVal val="visible"/>
                                      </p:to>
                                    </p:set>
                                    <p:animEffect transition="in" filter="fade">
                                      <p:cBhvr>
                                        <p:cTn id="62" dur="500"/>
                                        <p:tgtEl>
                                          <p:spTgt spid="1734"/>
                                        </p:tgtEl>
                                      </p:cBhvr>
                                    </p:animEffect>
                                  </p:childTnLst>
                                </p:cTn>
                              </p:par>
                              <p:par>
                                <p:cTn id="63" presetID="10" presetClass="entr" presetSubtype="0" fill="hold" nodeType="withEffect">
                                  <p:stCondLst>
                                    <p:cond delay="0"/>
                                  </p:stCondLst>
                                  <p:childTnLst>
                                    <p:set>
                                      <p:cBhvr>
                                        <p:cTn id="64" dur="1" fill="hold">
                                          <p:stCondLst>
                                            <p:cond delay="0"/>
                                          </p:stCondLst>
                                        </p:cTn>
                                        <p:tgtEl>
                                          <p:spTgt spid="1725"/>
                                        </p:tgtEl>
                                        <p:attrNameLst>
                                          <p:attrName>style.visibility</p:attrName>
                                        </p:attrNameLst>
                                      </p:cBhvr>
                                      <p:to>
                                        <p:strVal val="visible"/>
                                      </p:to>
                                    </p:set>
                                    <p:animEffect transition="in" filter="fade">
                                      <p:cBhvr>
                                        <p:cTn id="65" dur="500"/>
                                        <p:tgtEl>
                                          <p:spTgt spid="172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754"/>
                                        </p:tgtEl>
                                        <p:attrNameLst>
                                          <p:attrName>style.visibility</p:attrName>
                                        </p:attrNameLst>
                                      </p:cBhvr>
                                      <p:to>
                                        <p:strVal val="visible"/>
                                      </p:to>
                                    </p:set>
                                    <p:animEffect transition="in" filter="fade">
                                      <p:cBhvr>
                                        <p:cTn id="70" dur="500"/>
                                        <p:tgtEl>
                                          <p:spTgt spid="1754"/>
                                        </p:tgtEl>
                                      </p:cBhvr>
                                    </p:animEffect>
                                  </p:childTnLst>
                                </p:cTn>
                              </p:par>
                              <p:par>
                                <p:cTn id="71" presetID="10" presetClass="entr" presetSubtype="0" fill="hold" nodeType="withEffect">
                                  <p:stCondLst>
                                    <p:cond delay="0"/>
                                  </p:stCondLst>
                                  <p:childTnLst>
                                    <p:set>
                                      <p:cBhvr>
                                        <p:cTn id="72" dur="1" fill="hold">
                                          <p:stCondLst>
                                            <p:cond delay="0"/>
                                          </p:stCondLst>
                                        </p:cTn>
                                        <p:tgtEl>
                                          <p:spTgt spid="1737"/>
                                        </p:tgtEl>
                                        <p:attrNameLst>
                                          <p:attrName>style.visibility</p:attrName>
                                        </p:attrNameLst>
                                      </p:cBhvr>
                                      <p:to>
                                        <p:strVal val="visible"/>
                                      </p:to>
                                    </p:set>
                                    <p:animEffect transition="in" filter="fade">
                                      <p:cBhvr>
                                        <p:cTn id="73" dur="500"/>
                                        <p:tgtEl>
                                          <p:spTgt spid="1737"/>
                                        </p:tgtEl>
                                      </p:cBhvr>
                                    </p:animEffect>
                                  </p:childTnLst>
                                </p:cTn>
                              </p:par>
                              <p:par>
                                <p:cTn id="74" presetID="10" presetClass="entr" presetSubtype="0" fill="hold" nodeType="withEffect">
                                  <p:stCondLst>
                                    <p:cond delay="0"/>
                                  </p:stCondLst>
                                  <p:childTnLst>
                                    <p:set>
                                      <p:cBhvr>
                                        <p:cTn id="75" dur="1" fill="hold">
                                          <p:stCondLst>
                                            <p:cond delay="0"/>
                                          </p:stCondLst>
                                        </p:cTn>
                                        <p:tgtEl>
                                          <p:spTgt spid="1726"/>
                                        </p:tgtEl>
                                        <p:attrNameLst>
                                          <p:attrName>style.visibility</p:attrName>
                                        </p:attrNameLst>
                                      </p:cBhvr>
                                      <p:to>
                                        <p:strVal val="visible"/>
                                      </p:to>
                                    </p:set>
                                    <p:animEffect transition="in" filter="fade">
                                      <p:cBhvr>
                                        <p:cTn id="76" dur="500"/>
                                        <p:tgtEl>
                                          <p:spTgt spid="17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755"/>
                                        </p:tgtEl>
                                        <p:attrNameLst>
                                          <p:attrName>style.visibility</p:attrName>
                                        </p:attrNameLst>
                                      </p:cBhvr>
                                      <p:to>
                                        <p:strVal val="visible"/>
                                      </p:to>
                                    </p:set>
                                    <p:animEffect transition="in" filter="fade">
                                      <p:cBhvr>
                                        <p:cTn id="81" dur="500"/>
                                        <p:tgtEl>
                                          <p:spTgt spid="1755"/>
                                        </p:tgtEl>
                                      </p:cBhvr>
                                    </p:animEffect>
                                  </p:childTnLst>
                                </p:cTn>
                              </p:par>
                              <p:par>
                                <p:cTn id="82" presetID="10" presetClass="entr" presetSubtype="0" fill="hold" nodeType="withEffect">
                                  <p:stCondLst>
                                    <p:cond delay="0"/>
                                  </p:stCondLst>
                                  <p:childTnLst>
                                    <p:set>
                                      <p:cBhvr>
                                        <p:cTn id="83" dur="1" fill="hold">
                                          <p:stCondLst>
                                            <p:cond delay="0"/>
                                          </p:stCondLst>
                                        </p:cTn>
                                        <p:tgtEl>
                                          <p:spTgt spid="1740"/>
                                        </p:tgtEl>
                                        <p:attrNameLst>
                                          <p:attrName>style.visibility</p:attrName>
                                        </p:attrNameLst>
                                      </p:cBhvr>
                                      <p:to>
                                        <p:strVal val="visible"/>
                                      </p:to>
                                    </p:set>
                                    <p:animEffect transition="in" filter="fade">
                                      <p:cBhvr>
                                        <p:cTn id="84" dur="500"/>
                                        <p:tgtEl>
                                          <p:spTgt spid="1740"/>
                                        </p:tgtEl>
                                      </p:cBhvr>
                                    </p:animEffect>
                                  </p:childTnLst>
                                </p:cTn>
                              </p:par>
                              <p:par>
                                <p:cTn id="85" presetID="10" presetClass="entr" presetSubtype="0" fill="hold" nodeType="withEffect">
                                  <p:stCondLst>
                                    <p:cond delay="0"/>
                                  </p:stCondLst>
                                  <p:childTnLst>
                                    <p:set>
                                      <p:cBhvr>
                                        <p:cTn id="86" dur="1" fill="hold">
                                          <p:stCondLst>
                                            <p:cond delay="0"/>
                                          </p:stCondLst>
                                        </p:cTn>
                                        <p:tgtEl>
                                          <p:spTgt spid="1727"/>
                                        </p:tgtEl>
                                        <p:attrNameLst>
                                          <p:attrName>style.visibility</p:attrName>
                                        </p:attrNameLst>
                                      </p:cBhvr>
                                      <p:to>
                                        <p:strVal val="visible"/>
                                      </p:to>
                                    </p:set>
                                    <p:animEffect transition="in" filter="fade">
                                      <p:cBhvr>
                                        <p:cTn id="87" dur="500"/>
                                        <p:tgtEl>
                                          <p:spTgt spid="17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756"/>
                                        </p:tgtEl>
                                        <p:attrNameLst>
                                          <p:attrName>style.visibility</p:attrName>
                                        </p:attrNameLst>
                                      </p:cBhvr>
                                      <p:to>
                                        <p:strVal val="visible"/>
                                      </p:to>
                                    </p:set>
                                    <p:animEffect transition="in" filter="fade">
                                      <p:cBhvr>
                                        <p:cTn id="92" dur="500"/>
                                        <p:tgtEl>
                                          <p:spTgt spid="1756"/>
                                        </p:tgtEl>
                                      </p:cBhvr>
                                    </p:animEffect>
                                  </p:childTnLst>
                                </p:cTn>
                              </p:par>
                              <p:par>
                                <p:cTn id="93" presetID="10" presetClass="entr" presetSubtype="0" fill="hold" nodeType="withEffect">
                                  <p:stCondLst>
                                    <p:cond delay="0"/>
                                  </p:stCondLst>
                                  <p:childTnLst>
                                    <p:set>
                                      <p:cBhvr>
                                        <p:cTn id="94" dur="1" fill="hold">
                                          <p:stCondLst>
                                            <p:cond delay="0"/>
                                          </p:stCondLst>
                                        </p:cTn>
                                        <p:tgtEl>
                                          <p:spTgt spid="1743"/>
                                        </p:tgtEl>
                                        <p:attrNameLst>
                                          <p:attrName>style.visibility</p:attrName>
                                        </p:attrNameLst>
                                      </p:cBhvr>
                                      <p:to>
                                        <p:strVal val="visible"/>
                                      </p:to>
                                    </p:set>
                                    <p:animEffect transition="in" filter="fade">
                                      <p:cBhvr>
                                        <p:cTn id="95" dur="500"/>
                                        <p:tgtEl>
                                          <p:spTgt spid="1743"/>
                                        </p:tgtEl>
                                      </p:cBhvr>
                                    </p:animEffect>
                                  </p:childTnLst>
                                </p:cTn>
                              </p:par>
                              <p:par>
                                <p:cTn id="96" presetID="10" presetClass="entr" presetSubtype="0" fill="hold" nodeType="withEffect">
                                  <p:stCondLst>
                                    <p:cond delay="0"/>
                                  </p:stCondLst>
                                  <p:childTnLst>
                                    <p:set>
                                      <p:cBhvr>
                                        <p:cTn id="97" dur="1" fill="hold">
                                          <p:stCondLst>
                                            <p:cond delay="0"/>
                                          </p:stCondLst>
                                        </p:cTn>
                                        <p:tgtEl>
                                          <p:spTgt spid="1728"/>
                                        </p:tgtEl>
                                        <p:attrNameLst>
                                          <p:attrName>style.visibility</p:attrName>
                                        </p:attrNameLst>
                                      </p:cBhvr>
                                      <p:to>
                                        <p:strVal val="visible"/>
                                      </p:to>
                                    </p:set>
                                    <p:animEffect transition="in" filter="fade">
                                      <p:cBhvr>
                                        <p:cTn id="98" dur="500"/>
                                        <p:tgtEl>
                                          <p:spTgt spid="172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757"/>
                                        </p:tgtEl>
                                        <p:attrNameLst>
                                          <p:attrName>style.visibility</p:attrName>
                                        </p:attrNameLst>
                                      </p:cBhvr>
                                      <p:to>
                                        <p:strVal val="visible"/>
                                      </p:to>
                                    </p:set>
                                    <p:animEffect transition="in" filter="fade">
                                      <p:cBhvr>
                                        <p:cTn id="103" dur="500"/>
                                        <p:tgtEl>
                                          <p:spTgt spid="1757"/>
                                        </p:tgtEl>
                                      </p:cBhvr>
                                    </p:animEffect>
                                  </p:childTnLst>
                                </p:cTn>
                              </p:par>
                              <p:par>
                                <p:cTn id="104" presetID="10" presetClass="entr" presetSubtype="0" fill="hold" nodeType="withEffect">
                                  <p:stCondLst>
                                    <p:cond delay="0"/>
                                  </p:stCondLst>
                                  <p:childTnLst>
                                    <p:set>
                                      <p:cBhvr>
                                        <p:cTn id="105" dur="1" fill="hold">
                                          <p:stCondLst>
                                            <p:cond delay="0"/>
                                          </p:stCondLst>
                                        </p:cTn>
                                        <p:tgtEl>
                                          <p:spTgt spid="1746"/>
                                        </p:tgtEl>
                                        <p:attrNameLst>
                                          <p:attrName>style.visibility</p:attrName>
                                        </p:attrNameLst>
                                      </p:cBhvr>
                                      <p:to>
                                        <p:strVal val="visible"/>
                                      </p:to>
                                    </p:set>
                                    <p:animEffect transition="in" filter="fade">
                                      <p:cBhvr>
                                        <p:cTn id="106" dur="500"/>
                                        <p:tgtEl>
                                          <p:spTgt spid="1746"/>
                                        </p:tgtEl>
                                      </p:cBhvr>
                                    </p:animEffect>
                                  </p:childTnLst>
                                </p:cTn>
                              </p:par>
                              <p:par>
                                <p:cTn id="107" presetID="10" presetClass="entr" presetSubtype="0" fill="hold" nodeType="withEffect">
                                  <p:stCondLst>
                                    <p:cond delay="0"/>
                                  </p:stCondLst>
                                  <p:childTnLst>
                                    <p:set>
                                      <p:cBhvr>
                                        <p:cTn id="108" dur="1" fill="hold">
                                          <p:stCondLst>
                                            <p:cond delay="0"/>
                                          </p:stCondLst>
                                        </p:cTn>
                                        <p:tgtEl>
                                          <p:spTgt spid="1729"/>
                                        </p:tgtEl>
                                        <p:attrNameLst>
                                          <p:attrName>style.visibility</p:attrName>
                                        </p:attrNameLst>
                                      </p:cBhvr>
                                      <p:to>
                                        <p:strVal val="visible"/>
                                      </p:to>
                                    </p:set>
                                    <p:animEffect transition="in" filter="fade">
                                      <p:cBhvr>
                                        <p:cTn id="109" dur="500"/>
                                        <p:tgtEl>
                                          <p:spTgt spid="1729"/>
                                        </p:tgtEl>
                                      </p:cBhvr>
                                    </p:animEffect>
                                  </p:childTnLst>
                                </p:cTn>
                              </p:par>
                            </p:childTnLst>
                          </p:cTn>
                        </p:par>
                        <p:par>
                          <p:cTn id="110" fill="hold">
                            <p:stCondLst>
                              <p:cond delay="500"/>
                            </p:stCondLst>
                            <p:childTnLst>
                              <p:par>
                                <p:cTn id="111" presetID="10" presetClass="exit" presetSubtype="0" fill="hold" nodeType="afterEffect">
                                  <p:stCondLst>
                                    <p:cond delay="0"/>
                                  </p:stCondLst>
                                  <p:childTnLst>
                                    <p:animEffect transition="out" filter="fade">
                                      <p:cBhvr>
                                        <p:cTn id="112" dur="500"/>
                                        <p:tgtEl>
                                          <p:spTgt spid="1760"/>
                                        </p:tgtEl>
                                      </p:cBhvr>
                                    </p:animEffect>
                                    <p:set>
                                      <p:cBhvr>
                                        <p:cTn id="113" dur="1" fill="hold">
                                          <p:stCondLst>
                                            <p:cond delay="500"/>
                                          </p:stCondLst>
                                        </p:cTn>
                                        <p:tgtEl>
                                          <p:spTgt spid="176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1730"/>
                                        </p:tgtEl>
                                        <p:attrNameLst>
                                          <p:attrName>style.visibility</p:attrName>
                                        </p:attrNameLst>
                                      </p:cBhvr>
                                      <p:to>
                                        <p:strVal val="visible"/>
                                      </p:to>
                                    </p:set>
                                    <p:animEffect transition="in" filter="fade">
                                      <p:cBhvr>
                                        <p:cTn id="117" dur="500"/>
                                        <p:tgtEl>
                                          <p:spTgt spid="1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20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
                <a:solidFill>
                  <a:srgbClr val="000000"/>
                </a:solidFill>
              </a:rPr>
              <a:t>The Developer </a:t>
            </a:r>
            <a:r>
              <a:rPr lang="en">
                <a:solidFill>
                  <a:srgbClr val="00AE9E"/>
                </a:solidFill>
              </a:rPr>
              <a:t>DREAM </a:t>
            </a:r>
            <a:r>
              <a:rPr lang="en">
                <a:solidFill>
                  <a:schemeClr val="dk1"/>
                </a:solidFill>
              </a:rPr>
              <a:t>Haiku</a:t>
            </a:r>
            <a:br>
              <a:rPr lang="en">
                <a:solidFill>
                  <a:srgbClr val="383838"/>
                </a:solidFill>
              </a:rPr>
            </a:br>
            <a:endParaRPr>
              <a:solidFill>
                <a:srgbClr val="383838"/>
              </a:solidFill>
            </a:endParaRPr>
          </a:p>
        </p:txBody>
      </p:sp>
      <p:sp>
        <p:nvSpPr>
          <p:cNvPr id="1767" name="Google Shape;1767;p209"/>
          <p:cNvSpPr/>
          <p:nvPr/>
        </p:nvSpPr>
        <p:spPr>
          <a:xfrm>
            <a:off x="2509217" y="2434193"/>
            <a:ext cx="41448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 Run it in the Cloud for me,</a:t>
            </a:r>
            <a:endParaRPr/>
          </a:p>
        </p:txBody>
      </p:sp>
      <p:sp>
        <p:nvSpPr>
          <p:cNvPr id="1768" name="Google Shape;1768;p209"/>
          <p:cNvSpPr/>
          <p:nvPr/>
        </p:nvSpPr>
        <p:spPr>
          <a:xfrm>
            <a:off x="4269740" y="3240687"/>
            <a:ext cx="312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8774"/>
              </a:buClr>
              <a:buSzPts val="2400"/>
              <a:buFont typeface="Arial"/>
              <a:buNone/>
            </a:pPr>
            <a:r>
              <a:rPr lang="en" sz="2400" b="0" i="0" u="none" strike="noStrike" cap="none">
                <a:solidFill>
                  <a:srgbClr val="008774"/>
                </a:solidFill>
                <a:latin typeface="Arial"/>
                <a:ea typeface="Arial"/>
                <a:cs typeface="Arial"/>
                <a:sym typeface="Arial"/>
              </a:rPr>
              <a:t> I do not care how </a:t>
            </a:r>
            <a:r>
              <a:rPr lang="en" sz="2400" b="0" i="0" u="none" strike="noStrike" cap="none">
                <a:solidFill>
                  <a:srgbClr val="1F6FB8"/>
                </a:solidFill>
                <a:latin typeface="Arial"/>
                <a:ea typeface="Arial"/>
                <a:cs typeface="Arial"/>
                <a:sym typeface="Arial"/>
              </a:rPr>
              <a:t>  </a:t>
            </a:r>
            <a:endParaRPr/>
          </a:p>
        </p:txBody>
      </p:sp>
      <p:sp>
        <p:nvSpPr>
          <p:cNvPr id="1769" name="Google Shape;1769;p209"/>
          <p:cNvSpPr/>
          <p:nvPr/>
        </p:nvSpPr>
        <p:spPr>
          <a:xfrm>
            <a:off x="1736682" y="1601294"/>
            <a:ext cx="3830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Here is my source code,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9"/>
                                        </p:tgtEl>
                                        <p:attrNameLst>
                                          <p:attrName>style.visibility</p:attrName>
                                        </p:attrNameLst>
                                      </p:cBhvr>
                                      <p:to>
                                        <p:strVal val="visible"/>
                                      </p:to>
                                    </p:set>
                                    <p:animEffect transition="in" filter="fade">
                                      <p:cBhvr>
                                        <p:cTn id="7" dur="1000"/>
                                        <p:tgtEl>
                                          <p:spTgt spid="176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67"/>
                                        </p:tgtEl>
                                        <p:attrNameLst>
                                          <p:attrName>style.visibility</p:attrName>
                                        </p:attrNameLst>
                                      </p:cBhvr>
                                      <p:to>
                                        <p:strVal val="visible"/>
                                      </p:to>
                                    </p:set>
                                    <p:animEffect transition="in" filter="fade">
                                      <p:cBhvr>
                                        <p:cTn id="11" dur="1000"/>
                                        <p:tgtEl>
                                          <p:spTgt spid="176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768"/>
                                        </p:tgtEl>
                                        <p:attrNameLst>
                                          <p:attrName>style.visibility</p:attrName>
                                        </p:attrNameLst>
                                      </p:cBhvr>
                                      <p:to>
                                        <p:strVal val="visible"/>
                                      </p:to>
                                    </p:set>
                                    <p:animEffect transition="in" filter="fade">
                                      <p:cBhvr>
                                        <p:cTn id="15" dur="1000"/>
                                        <p:tgtEl>
                                          <p:spTgt spid="1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2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
                <a:solidFill>
                  <a:srgbClr val="000000"/>
                </a:solidFill>
              </a:rPr>
              <a:t>The IT Operator </a:t>
            </a:r>
            <a:r>
              <a:rPr lang="en">
                <a:solidFill>
                  <a:srgbClr val="00AE9E"/>
                </a:solidFill>
              </a:rPr>
              <a:t>Reality </a:t>
            </a:r>
            <a:r>
              <a:rPr lang="en">
                <a:solidFill>
                  <a:schemeClr val="dk1"/>
                </a:solidFill>
              </a:rPr>
              <a:t>Haiku</a:t>
            </a:r>
            <a:br>
              <a:rPr lang="en">
                <a:solidFill>
                  <a:srgbClr val="383838"/>
                </a:solidFill>
              </a:rPr>
            </a:br>
            <a:endParaRPr>
              <a:solidFill>
                <a:srgbClr val="383838"/>
              </a:solidFill>
            </a:endParaRPr>
          </a:p>
        </p:txBody>
      </p:sp>
      <p:sp>
        <p:nvSpPr>
          <p:cNvPr id="1776" name="Google Shape;1776;p210"/>
          <p:cNvSpPr/>
          <p:nvPr/>
        </p:nvSpPr>
        <p:spPr>
          <a:xfrm>
            <a:off x="2052017" y="2434193"/>
            <a:ext cx="41448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a:t>That’s only Day One </a:t>
            </a:r>
            <a:endParaRPr/>
          </a:p>
        </p:txBody>
      </p:sp>
      <p:sp>
        <p:nvSpPr>
          <p:cNvPr id="1777" name="Google Shape;1777;p210"/>
          <p:cNvSpPr/>
          <p:nvPr/>
        </p:nvSpPr>
        <p:spPr>
          <a:xfrm>
            <a:off x="3812553" y="3240661"/>
            <a:ext cx="3999600" cy="99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3"/>
              </a:buClr>
              <a:buSzPts val="600"/>
              <a:buFont typeface="Arial"/>
              <a:buNone/>
            </a:pPr>
            <a:r>
              <a:rPr lang="en" sz="2400">
                <a:solidFill>
                  <a:srgbClr val="FF9900"/>
                </a:solidFill>
              </a:rPr>
              <a:t>You have to deploy again, and again, and again</a:t>
            </a:r>
            <a:endParaRPr>
              <a:solidFill>
                <a:srgbClr val="FF9900"/>
              </a:solidFill>
            </a:endParaRPr>
          </a:p>
        </p:txBody>
      </p:sp>
      <p:sp>
        <p:nvSpPr>
          <p:cNvPr id="1778" name="Google Shape;1778;p210"/>
          <p:cNvSpPr/>
          <p:nvPr/>
        </p:nvSpPr>
        <p:spPr>
          <a:xfrm>
            <a:off x="1279475" y="1601300"/>
            <a:ext cx="6043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a:t>It is not enough just to deploy something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8"/>
                                        </p:tgtEl>
                                        <p:attrNameLst>
                                          <p:attrName>style.visibility</p:attrName>
                                        </p:attrNameLst>
                                      </p:cBhvr>
                                      <p:to>
                                        <p:strVal val="visible"/>
                                      </p:to>
                                    </p:set>
                                    <p:animEffect transition="in" filter="fade">
                                      <p:cBhvr>
                                        <p:cTn id="7" dur="1000"/>
                                        <p:tgtEl>
                                          <p:spTgt spid="177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76"/>
                                        </p:tgtEl>
                                        <p:attrNameLst>
                                          <p:attrName>style.visibility</p:attrName>
                                        </p:attrNameLst>
                                      </p:cBhvr>
                                      <p:to>
                                        <p:strVal val="visible"/>
                                      </p:to>
                                    </p:set>
                                    <p:animEffect transition="in" filter="fade">
                                      <p:cBhvr>
                                        <p:cTn id="11" dur="1000"/>
                                        <p:tgtEl>
                                          <p:spTgt spid="177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777"/>
                                        </p:tgtEl>
                                        <p:attrNameLst>
                                          <p:attrName>style.visibility</p:attrName>
                                        </p:attrNameLst>
                                      </p:cBhvr>
                                      <p:to>
                                        <p:strVal val="visible"/>
                                      </p:to>
                                    </p:set>
                                    <p:animEffect transition="in" filter="fade">
                                      <p:cBhvr>
                                        <p:cTn id="15" dur="1000"/>
                                        <p:tgtEl>
                                          <p:spTgt spid="1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11"/>
          <p:cNvSpPr txBox="1">
            <a:spLocks noGrp="1"/>
          </p:cNvSpPr>
          <p:nvPr>
            <p:ph type="title"/>
          </p:nvPr>
        </p:nvSpPr>
        <p:spPr>
          <a:xfrm>
            <a:off x="457200" y="19050"/>
            <a:ext cx="82296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800"/>
              <a:buFont typeface="Arial"/>
              <a:buNone/>
            </a:pPr>
            <a:r>
              <a:rPr lang="en" sz="3200" b="0" i="0" u="none" strike="noStrike" cap="none">
                <a:solidFill>
                  <a:schemeClr val="dk2"/>
                </a:solidFill>
                <a:latin typeface="Arial"/>
                <a:ea typeface="Arial"/>
                <a:cs typeface="Arial"/>
                <a:sym typeface="Arial"/>
              </a:rPr>
              <a:t>The Sys Admin’s Dream Haiku</a:t>
            </a:r>
            <a:endParaRPr/>
          </a:p>
        </p:txBody>
      </p:sp>
      <p:sp>
        <p:nvSpPr>
          <p:cNvPr id="1785" name="Google Shape;1785;p211"/>
          <p:cNvSpPr/>
          <p:nvPr/>
        </p:nvSpPr>
        <p:spPr>
          <a:xfrm>
            <a:off x="2509838" y="2433638"/>
            <a:ext cx="4792800" cy="46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C4C4C"/>
              </a:buClr>
              <a:buSzPts val="600"/>
              <a:buFont typeface="Arial"/>
              <a:buNone/>
            </a:pPr>
            <a:r>
              <a:rPr lang="en" sz="2400" b="0" i="0" u="none" strike="noStrike" cap="none">
                <a:solidFill>
                  <a:srgbClr val="4C4C4C"/>
                </a:solidFill>
                <a:latin typeface="Arial"/>
                <a:ea typeface="Arial"/>
                <a:cs typeface="Arial"/>
                <a:sym typeface="Arial"/>
              </a:rPr>
              <a:t> go make them a Platform,</a:t>
            </a:r>
            <a:endParaRPr sz="2400" b="0" i="0" u="none" strike="noStrike" cap="none">
              <a:solidFill>
                <a:srgbClr val="4C4C4C"/>
              </a:solidFill>
              <a:latin typeface="Arial"/>
              <a:ea typeface="Arial"/>
              <a:cs typeface="Arial"/>
              <a:sym typeface="Arial"/>
            </a:endParaRPr>
          </a:p>
        </p:txBody>
      </p:sp>
      <p:sp>
        <p:nvSpPr>
          <p:cNvPr id="1786" name="Google Shape;1786;p211"/>
          <p:cNvSpPr/>
          <p:nvPr/>
        </p:nvSpPr>
        <p:spPr>
          <a:xfrm>
            <a:off x="4270375" y="3240088"/>
            <a:ext cx="3120900" cy="46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3"/>
              </a:buClr>
              <a:buSzPts val="600"/>
              <a:buFont typeface="Arial"/>
              <a:buNone/>
            </a:pPr>
            <a:r>
              <a:rPr lang="en" sz="2400" b="0" i="0" u="none" strike="noStrike" cap="none">
                <a:solidFill>
                  <a:srgbClr val="1AB9A5"/>
                </a:solidFill>
                <a:latin typeface="Arial"/>
                <a:ea typeface="Arial"/>
                <a:cs typeface="Arial"/>
                <a:sym typeface="Arial"/>
              </a:rPr>
              <a:t> I do not care how   </a:t>
            </a:r>
            <a:endParaRPr>
              <a:solidFill>
                <a:srgbClr val="1AB9A5"/>
              </a:solidFill>
            </a:endParaRPr>
          </a:p>
        </p:txBody>
      </p:sp>
      <p:sp>
        <p:nvSpPr>
          <p:cNvPr id="1787" name="Google Shape;1787;p211"/>
          <p:cNvSpPr/>
          <p:nvPr/>
        </p:nvSpPr>
        <p:spPr>
          <a:xfrm>
            <a:off x="1736725" y="1601787"/>
            <a:ext cx="3830700" cy="46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C4C4C"/>
              </a:buClr>
              <a:buSzPts val="600"/>
              <a:buFont typeface="Arial"/>
              <a:buNone/>
            </a:pPr>
            <a:r>
              <a:rPr lang="en" sz="2400" b="0" i="0" u="none" strike="noStrike" cap="none">
                <a:solidFill>
                  <a:srgbClr val="4C4C4C"/>
                </a:solidFill>
                <a:latin typeface="Arial"/>
                <a:ea typeface="Arial"/>
                <a:cs typeface="Arial"/>
                <a:sym typeface="Arial"/>
              </a:rPr>
              <a:t>Here are my servers,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7"/>
                                        </p:tgtEl>
                                        <p:attrNameLst>
                                          <p:attrName>style.visibility</p:attrName>
                                        </p:attrNameLst>
                                      </p:cBhvr>
                                      <p:to>
                                        <p:strVal val="visible"/>
                                      </p:to>
                                    </p:set>
                                    <p:animEffect transition="in" filter="fade">
                                      <p:cBhvr>
                                        <p:cTn id="7" dur="1000"/>
                                        <p:tgtEl>
                                          <p:spTgt spid="17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85"/>
                                        </p:tgtEl>
                                        <p:attrNameLst>
                                          <p:attrName>style.visibility</p:attrName>
                                        </p:attrNameLst>
                                      </p:cBhvr>
                                      <p:to>
                                        <p:strVal val="visible"/>
                                      </p:to>
                                    </p:set>
                                    <p:animEffect transition="in" filter="fade">
                                      <p:cBhvr>
                                        <p:cTn id="11" dur="1000"/>
                                        <p:tgtEl>
                                          <p:spTgt spid="178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786"/>
                                        </p:tgtEl>
                                        <p:attrNameLst>
                                          <p:attrName>style.visibility</p:attrName>
                                        </p:attrNameLst>
                                      </p:cBhvr>
                                      <p:to>
                                        <p:strVal val="visible"/>
                                      </p:to>
                                    </p:set>
                                    <p:animEffect transition="in" filter="fade">
                                      <p:cBhvr>
                                        <p:cTn id="15" dur="1000"/>
                                        <p:tgtEl>
                                          <p:spTgt spid="1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212"/>
          <p:cNvSpPr txBox="1"/>
          <p:nvPr/>
        </p:nvSpPr>
        <p:spPr>
          <a:xfrm>
            <a:off x="1541996" y="2432099"/>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Containers</a:t>
            </a:r>
            <a:endParaRPr/>
          </a:p>
        </p:txBody>
      </p:sp>
      <p:pic>
        <p:nvPicPr>
          <p:cNvPr id="1793" name="Google Shape;1793;p212" descr="pasted-image.tiff"/>
          <p:cNvPicPr preferRelativeResize="0"/>
          <p:nvPr/>
        </p:nvPicPr>
        <p:blipFill rotWithShape="1">
          <a:blip r:embed="rId3">
            <a:alphaModFix/>
          </a:blip>
          <a:srcRect/>
          <a:stretch/>
        </p:blipFill>
        <p:spPr>
          <a:xfrm>
            <a:off x="1802096" y="1333173"/>
            <a:ext cx="1067100" cy="1067100"/>
          </a:xfrm>
          <a:prstGeom prst="rect">
            <a:avLst/>
          </a:prstGeom>
          <a:noFill/>
          <a:ln>
            <a:noFill/>
          </a:ln>
        </p:spPr>
      </p:pic>
      <p:sp>
        <p:nvSpPr>
          <p:cNvPr id="1794" name="Google Shape;1794;p212"/>
          <p:cNvSpPr txBox="1"/>
          <p:nvPr/>
        </p:nvSpPr>
        <p:spPr>
          <a:xfrm>
            <a:off x="6659811" y="2432099"/>
            <a:ext cx="1587300" cy="421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Event</a:t>
            </a:r>
            <a:r>
              <a:rPr lang="en" sz="1100" b="1" i="0" u="none" strike="noStrike" cap="none">
                <a:solidFill>
                  <a:srgbClr val="0B223F"/>
                </a:solidFill>
                <a:latin typeface="Proxima Nova"/>
                <a:ea typeface="Proxima Nova"/>
                <a:cs typeface="Proxima Nova"/>
                <a:sym typeface="Proxima Nova"/>
              </a:rPr>
              <a:t>-</a:t>
            </a:r>
            <a:r>
              <a:rPr lang="en" sz="1100" b="1">
                <a:solidFill>
                  <a:srgbClr val="0B223F"/>
                </a:solidFill>
                <a:latin typeface="Proxima Nova"/>
                <a:ea typeface="Proxima Nova"/>
                <a:cs typeface="Proxima Nova"/>
                <a:sym typeface="Proxima Nova"/>
              </a:rPr>
              <a:t>driven Functions</a:t>
            </a:r>
            <a:endParaRPr/>
          </a:p>
        </p:txBody>
      </p:sp>
      <p:sp>
        <p:nvSpPr>
          <p:cNvPr id="1795" name="Google Shape;1795;p212"/>
          <p:cNvSpPr txBox="1"/>
          <p:nvPr/>
        </p:nvSpPr>
        <p:spPr>
          <a:xfrm>
            <a:off x="2978733" y="3902713"/>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Data Services</a:t>
            </a:r>
            <a:endParaRPr/>
          </a:p>
        </p:txBody>
      </p:sp>
      <p:pic>
        <p:nvPicPr>
          <p:cNvPr id="1796" name="Google Shape;1796;p212" descr="pasted-image.tiff"/>
          <p:cNvPicPr preferRelativeResize="0"/>
          <p:nvPr/>
        </p:nvPicPr>
        <p:blipFill rotWithShape="1">
          <a:blip r:embed="rId4">
            <a:alphaModFix/>
          </a:blip>
          <a:srcRect/>
          <a:stretch/>
        </p:blipFill>
        <p:spPr>
          <a:xfrm>
            <a:off x="2902383" y="2789519"/>
            <a:ext cx="1740000" cy="1067100"/>
          </a:xfrm>
          <a:prstGeom prst="rect">
            <a:avLst/>
          </a:prstGeom>
          <a:noFill/>
          <a:ln>
            <a:noFill/>
          </a:ln>
        </p:spPr>
      </p:pic>
      <p:sp>
        <p:nvSpPr>
          <p:cNvPr id="1797" name="Google Shape;1797;p212"/>
          <p:cNvSpPr txBox="1"/>
          <p:nvPr/>
        </p:nvSpPr>
        <p:spPr>
          <a:xfrm>
            <a:off x="421512" y="3902713"/>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Microservices</a:t>
            </a:r>
            <a:endParaRPr/>
          </a:p>
        </p:txBody>
      </p:sp>
      <p:pic>
        <p:nvPicPr>
          <p:cNvPr id="1798" name="Google Shape;1798;p212" descr="pasted-image.tiff"/>
          <p:cNvPicPr preferRelativeResize="0"/>
          <p:nvPr/>
        </p:nvPicPr>
        <p:blipFill rotWithShape="1">
          <a:blip r:embed="rId5">
            <a:alphaModFix/>
          </a:blip>
          <a:srcRect/>
          <a:stretch/>
        </p:blipFill>
        <p:spPr>
          <a:xfrm>
            <a:off x="568362" y="2789519"/>
            <a:ext cx="1293600" cy="1067100"/>
          </a:xfrm>
          <a:prstGeom prst="rect">
            <a:avLst/>
          </a:prstGeom>
          <a:noFill/>
          <a:ln>
            <a:noFill/>
          </a:ln>
        </p:spPr>
      </p:pic>
      <p:pic>
        <p:nvPicPr>
          <p:cNvPr id="1799" name="Google Shape;1799;p212" descr="pasted-image.tiff"/>
          <p:cNvPicPr preferRelativeResize="0"/>
          <p:nvPr/>
        </p:nvPicPr>
        <p:blipFill rotWithShape="1">
          <a:blip r:embed="rId6">
            <a:alphaModFix/>
          </a:blip>
          <a:srcRect/>
          <a:stretch/>
        </p:blipFill>
        <p:spPr>
          <a:xfrm>
            <a:off x="4548168" y="1514853"/>
            <a:ext cx="841800" cy="837900"/>
          </a:xfrm>
          <a:prstGeom prst="rect">
            <a:avLst/>
          </a:prstGeom>
          <a:noFill/>
          <a:ln>
            <a:noFill/>
          </a:ln>
        </p:spPr>
      </p:pic>
      <p:sp>
        <p:nvSpPr>
          <p:cNvPr id="1800" name="Google Shape;1800;p212"/>
          <p:cNvSpPr txBox="1"/>
          <p:nvPr/>
        </p:nvSpPr>
        <p:spPr>
          <a:xfrm>
            <a:off x="4175418" y="2432099"/>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i="0" u="none" strike="noStrike" cap="none">
                <a:solidFill>
                  <a:srgbClr val="0B223F"/>
                </a:solidFill>
                <a:latin typeface="Proxima Nova"/>
                <a:ea typeface="Proxima Nova"/>
                <a:cs typeface="Proxima Nova"/>
                <a:sym typeface="Proxima Nova"/>
              </a:rPr>
              <a:t>Batches</a:t>
            </a:r>
            <a:endParaRPr/>
          </a:p>
        </p:txBody>
      </p:sp>
      <p:sp>
        <p:nvSpPr>
          <p:cNvPr id="1801" name="Google Shape;1801;p212"/>
          <p:cNvSpPr txBox="1"/>
          <p:nvPr/>
        </p:nvSpPr>
        <p:spPr>
          <a:xfrm>
            <a:off x="5234527" y="3826513"/>
            <a:ext cx="1587300" cy="421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Monolithic Applications</a:t>
            </a:r>
            <a:endParaRPr/>
          </a:p>
        </p:txBody>
      </p:sp>
      <p:pic>
        <p:nvPicPr>
          <p:cNvPr id="1802" name="Google Shape;1802;p212" descr="pasted-image.png"/>
          <p:cNvPicPr preferRelativeResize="0"/>
          <p:nvPr/>
        </p:nvPicPr>
        <p:blipFill rotWithShape="1">
          <a:blip r:embed="rId7">
            <a:alphaModFix/>
          </a:blip>
          <a:srcRect l="6250" t="5260" r="5845" b="5278"/>
          <a:stretch/>
        </p:blipFill>
        <p:spPr>
          <a:xfrm>
            <a:off x="5720227" y="3124198"/>
            <a:ext cx="615900" cy="613200"/>
          </a:xfrm>
          <a:custGeom>
            <a:avLst/>
            <a:gdLst/>
            <a:ahLst/>
            <a:cxnLst/>
            <a:rect l="l" t="t" r="r" b="b"/>
            <a:pathLst>
              <a:path w="120000" h="120000" extrusionOk="0">
                <a:moveTo>
                  <a:pt x="59472" y="0"/>
                </a:moveTo>
                <a:cubicBezTo>
                  <a:pt x="6061" y="0"/>
                  <a:pt x="5833" y="38"/>
                  <a:pt x="3083" y="3945"/>
                </a:cubicBezTo>
                <a:cubicBezTo>
                  <a:pt x="1022" y="6874"/>
                  <a:pt x="0" y="33425"/>
                  <a:pt x="0" y="59999"/>
                </a:cubicBezTo>
                <a:cubicBezTo>
                  <a:pt x="0" y="86574"/>
                  <a:pt x="1022" y="113192"/>
                  <a:pt x="3083" y="116126"/>
                </a:cubicBezTo>
                <a:cubicBezTo>
                  <a:pt x="5833" y="120033"/>
                  <a:pt x="6061" y="119999"/>
                  <a:pt x="59472" y="119999"/>
                </a:cubicBezTo>
                <a:cubicBezTo>
                  <a:pt x="102994" y="119999"/>
                  <a:pt x="113772" y="119566"/>
                  <a:pt x="116561" y="117532"/>
                </a:cubicBezTo>
                <a:cubicBezTo>
                  <a:pt x="119844" y="115148"/>
                  <a:pt x="120000" y="112403"/>
                  <a:pt x="120000" y="59999"/>
                </a:cubicBezTo>
                <a:cubicBezTo>
                  <a:pt x="120000" y="7596"/>
                  <a:pt x="119844" y="4923"/>
                  <a:pt x="116561" y="2534"/>
                </a:cubicBezTo>
                <a:cubicBezTo>
                  <a:pt x="113772" y="500"/>
                  <a:pt x="102994" y="0"/>
                  <a:pt x="59472" y="0"/>
                </a:cubicBezTo>
                <a:close/>
              </a:path>
            </a:pathLst>
          </a:custGeom>
          <a:noFill/>
          <a:ln>
            <a:noFill/>
          </a:ln>
        </p:spPr>
      </p:pic>
      <p:pic>
        <p:nvPicPr>
          <p:cNvPr id="1803" name="Google Shape;1803;p212" descr="Screen Shot 2017-10-19 at 1.52.10 PM.png"/>
          <p:cNvPicPr preferRelativeResize="0"/>
          <p:nvPr/>
        </p:nvPicPr>
        <p:blipFill>
          <a:blip r:embed="rId8">
            <a:alphaModFix/>
          </a:blip>
          <a:stretch>
            <a:fillRect/>
          </a:stretch>
        </p:blipFill>
        <p:spPr>
          <a:xfrm>
            <a:off x="6834774" y="1542623"/>
            <a:ext cx="1237375" cy="786625"/>
          </a:xfrm>
          <a:prstGeom prst="rect">
            <a:avLst/>
          </a:prstGeom>
          <a:noFill/>
          <a:ln>
            <a:noFill/>
          </a:ln>
        </p:spPr>
      </p:pic>
      <p:sp>
        <p:nvSpPr>
          <p:cNvPr id="1804" name="Google Shape;1804;p21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666666"/>
              </a:buClr>
              <a:buFont typeface="Proxima Nova"/>
              <a:buNone/>
            </a:pPr>
            <a:r>
              <a:rPr lang="en"/>
              <a:t>There are many ways to package and run </a:t>
            </a:r>
            <a:endParaRPr/>
          </a:p>
          <a:p>
            <a:pPr marL="0" lvl="0" indent="0" algn="l" rtl="0">
              <a:spcBef>
                <a:spcPts val="0"/>
              </a:spcBef>
              <a:spcAft>
                <a:spcPts val="0"/>
              </a:spcAft>
              <a:buNone/>
            </a:pPr>
            <a:r>
              <a:rPr lang="en"/>
              <a:t>workloads in the cloud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213"/>
          <p:cNvSpPr/>
          <p:nvPr/>
        </p:nvSpPr>
        <p:spPr>
          <a:xfrm>
            <a:off x="1182483" y="3270925"/>
            <a:ext cx="7083000" cy="2497200"/>
          </a:xfrm>
          <a:custGeom>
            <a:avLst/>
            <a:gdLst/>
            <a:ahLst/>
            <a:cxnLst/>
            <a:rect l="l" t="t" r="r" b="b"/>
            <a:pathLst>
              <a:path w="120000" h="120000" extrusionOk="0">
                <a:moveTo>
                  <a:pt x="60000" y="120000"/>
                </a:moveTo>
                <a:lnTo>
                  <a:pt x="120000" y="0"/>
                </a:lnTo>
                <a:lnTo>
                  <a:pt x="0" y="0"/>
                </a:lnTo>
                <a:close/>
              </a:path>
            </a:pathLst>
          </a:custGeom>
          <a:gradFill>
            <a:gsLst>
              <a:gs pos="0">
                <a:srgbClr val="A7A7A7"/>
              </a:gs>
              <a:gs pos="100000">
                <a:srgbClr val="FFFFFF"/>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213"/>
          <p:cNvSpPr/>
          <p:nvPr/>
        </p:nvSpPr>
        <p:spPr>
          <a:xfrm>
            <a:off x="1312564" y="3658939"/>
            <a:ext cx="6723300" cy="20673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213"/>
          <p:cNvSpPr txBox="1"/>
          <p:nvPr/>
        </p:nvSpPr>
        <p:spPr>
          <a:xfrm>
            <a:off x="1767152" y="1874123"/>
            <a:ext cx="1369800" cy="2640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Containers</a:t>
            </a:r>
            <a:endParaRPr/>
          </a:p>
        </p:txBody>
      </p:sp>
      <p:pic>
        <p:nvPicPr>
          <p:cNvPr id="1812" name="Google Shape;1812;p213" descr="pasted-image.tiff"/>
          <p:cNvPicPr preferRelativeResize="0"/>
          <p:nvPr/>
        </p:nvPicPr>
        <p:blipFill rotWithShape="1">
          <a:blip r:embed="rId3">
            <a:alphaModFix/>
          </a:blip>
          <a:srcRect/>
          <a:stretch/>
        </p:blipFill>
        <p:spPr>
          <a:xfrm>
            <a:off x="2037348" y="1057333"/>
            <a:ext cx="921000" cy="921000"/>
          </a:xfrm>
          <a:prstGeom prst="rect">
            <a:avLst/>
          </a:prstGeom>
          <a:noFill/>
          <a:ln>
            <a:noFill/>
          </a:ln>
        </p:spPr>
      </p:pic>
      <p:sp>
        <p:nvSpPr>
          <p:cNvPr id="1813" name="Google Shape;1813;p213"/>
          <p:cNvSpPr txBox="1"/>
          <p:nvPr/>
        </p:nvSpPr>
        <p:spPr>
          <a:xfrm>
            <a:off x="6778757" y="2244875"/>
            <a:ext cx="1468200" cy="3900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Event</a:t>
            </a:r>
            <a:r>
              <a:rPr lang="en" sz="1100" b="1" i="0" u="none" strike="noStrike" cap="none">
                <a:solidFill>
                  <a:srgbClr val="0B223F"/>
                </a:solidFill>
                <a:latin typeface="Proxima Nova"/>
                <a:ea typeface="Proxima Nova"/>
                <a:cs typeface="Proxima Nova"/>
                <a:sym typeface="Proxima Nova"/>
              </a:rPr>
              <a:t>-</a:t>
            </a:r>
            <a:r>
              <a:rPr lang="en" sz="1100" b="1">
                <a:solidFill>
                  <a:srgbClr val="0B223F"/>
                </a:solidFill>
                <a:latin typeface="Proxima Nova"/>
                <a:ea typeface="Proxima Nova"/>
                <a:cs typeface="Proxima Nova"/>
                <a:sym typeface="Proxima Nova"/>
              </a:rPr>
              <a:t>driven Functions</a:t>
            </a:r>
            <a:endParaRPr/>
          </a:p>
        </p:txBody>
      </p:sp>
      <p:pic>
        <p:nvPicPr>
          <p:cNvPr id="1814" name="Google Shape;1814;p213" descr="pasted-image.tiff"/>
          <p:cNvPicPr preferRelativeResize="0"/>
          <p:nvPr/>
        </p:nvPicPr>
        <p:blipFill rotWithShape="1">
          <a:blip r:embed="rId4">
            <a:alphaModFix/>
          </a:blip>
          <a:srcRect/>
          <a:stretch/>
        </p:blipFill>
        <p:spPr>
          <a:xfrm>
            <a:off x="4695463" y="1246161"/>
            <a:ext cx="778500" cy="775200"/>
          </a:xfrm>
          <a:prstGeom prst="rect">
            <a:avLst/>
          </a:prstGeom>
          <a:noFill/>
          <a:ln>
            <a:noFill/>
          </a:ln>
        </p:spPr>
      </p:pic>
      <p:sp>
        <p:nvSpPr>
          <p:cNvPr id="1815" name="Google Shape;1815;p213"/>
          <p:cNvSpPr txBox="1"/>
          <p:nvPr/>
        </p:nvSpPr>
        <p:spPr>
          <a:xfrm>
            <a:off x="4350691" y="2067538"/>
            <a:ext cx="1468200" cy="2373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i="0" u="none" strike="noStrike" cap="none">
                <a:solidFill>
                  <a:srgbClr val="0B223F"/>
                </a:solidFill>
                <a:latin typeface="Proxima Nova"/>
                <a:ea typeface="Proxima Nova"/>
                <a:cs typeface="Proxima Nova"/>
                <a:sym typeface="Proxima Nova"/>
              </a:rPr>
              <a:t>Batches</a:t>
            </a:r>
            <a:endParaRPr/>
          </a:p>
        </p:txBody>
      </p:sp>
      <p:pic>
        <p:nvPicPr>
          <p:cNvPr id="1816" name="Google Shape;1816;p213" descr="Screen Shot 2017-10-19 at 1.52.10 PM.png"/>
          <p:cNvPicPr preferRelativeResize="0"/>
          <p:nvPr/>
        </p:nvPicPr>
        <p:blipFill>
          <a:blip r:embed="rId5">
            <a:alphaModFix/>
          </a:blip>
          <a:stretch>
            <a:fillRect/>
          </a:stretch>
        </p:blipFill>
        <p:spPr>
          <a:xfrm>
            <a:off x="6872976" y="1246150"/>
            <a:ext cx="1212625" cy="770900"/>
          </a:xfrm>
          <a:prstGeom prst="rect">
            <a:avLst/>
          </a:prstGeom>
          <a:noFill/>
          <a:ln>
            <a:noFill/>
          </a:ln>
        </p:spPr>
      </p:pic>
      <p:sp>
        <p:nvSpPr>
          <p:cNvPr id="1817" name="Google Shape;1817;p213"/>
          <p:cNvSpPr txBox="1"/>
          <p:nvPr/>
        </p:nvSpPr>
        <p:spPr>
          <a:xfrm>
            <a:off x="5660195" y="3107930"/>
            <a:ext cx="1468200" cy="3900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Monolithic Applications</a:t>
            </a:r>
            <a:endParaRPr/>
          </a:p>
        </p:txBody>
      </p:sp>
      <p:pic>
        <p:nvPicPr>
          <p:cNvPr id="1818" name="Google Shape;1818;p213" descr="pasted-image.png"/>
          <p:cNvPicPr preferRelativeResize="0"/>
          <p:nvPr/>
        </p:nvPicPr>
        <p:blipFill rotWithShape="1">
          <a:blip r:embed="rId6">
            <a:alphaModFix/>
          </a:blip>
          <a:srcRect l="6251" t="5262" r="5820" b="5235"/>
          <a:stretch/>
        </p:blipFill>
        <p:spPr>
          <a:xfrm>
            <a:off x="6080226" y="2407584"/>
            <a:ext cx="628200" cy="625800"/>
          </a:xfrm>
          <a:custGeom>
            <a:avLst/>
            <a:gdLst/>
            <a:ahLst/>
            <a:cxnLst/>
            <a:rect l="l" t="t" r="r" b="b"/>
            <a:pathLst>
              <a:path w="120000" h="120000" extrusionOk="0">
                <a:moveTo>
                  <a:pt x="59505" y="0"/>
                </a:moveTo>
                <a:cubicBezTo>
                  <a:pt x="6105" y="0"/>
                  <a:pt x="5855" y="50"/>
                  <a:pt x="3105" y="3955"/>
                </a:cubicBezTo>
                <a:cubicBezTo>
                  <a:pt x="1044" y="6888"/>
                  <a:pt x="0" y="33400"/>
                  <a:pt x="0" y="59961"/>
                </a:cubicBezTo>
                <a:cubicBezTo>
                  <a:pt x="0" y="86527"/>
                  <a:pt x="1044" y="113111"/>
                  <a:pt x="3105" y="116044"/>
                </a:cubicBezTo>
                <a:cubicBezTo>
                  <a:pt x="5855" y="119950"/>
                  <a:pt x="6105" y="120000"/>
                  <a:pt x="59505" y="120000"/>
                </a:cubicBezTo>
                <a:cubicBezTo>
                  <a:pt x="103022" y="120000"/>
                  <a:pt x="113722" y="119522"/>
                  <a:pt x="116511" y="117488"/>
                </a:cubicBezTo>
                <a:cubicBezTo>
                  <a:pt x="119788" y="115105"/>
                  <a:pt x="120000" y="112344"/>
                  <a:pt x="120000" y="59961"/>
                </a:cubicBezTo>
                <a:cubicBezTo>
                  <a:pt x="120000" y="7583"/>
                  <a:pt x="119788" y="4894"/>
                  <a:pt x="116511" y="2511"/>
                </a:cubicBezTo>
                <a:cubicBezTo>
                  <a:pt x="113722" y="477"/>
                  <a:pt x="103022" y="0"/>
                  <a:pt x="59505" y="0"/>
                </a:cubicBezTo>
                <a:close/>
              </a:path>
            </a:pathLst>
          </a:custGeom>
          <a:noFill/>
          <a:ln>
            <a:noFill/>
          </a:ln>
        </p:spPr>
      </p:pic>
      <p:sp>
        <p:nvSpPr>
          <p:cNvPr id="1819" name="Google Shape;1819;p213"/>
          <p:cNvSpPr txBox="1"/>
          <p:nvPr/>
        </p:nvSpPr>
        <p:spPr>
          <a:xfrm>
            <a:off x="3211568" y="3141436"/>
            <a:ext cx="1391100" cy="2247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Data Services</a:t>
            </a:r>
            <a:endParaRPr/>
          </a:p>
        </p:txBody>
      </p:sp>
      <p:pic>
        <p:nvPicPr>
          <p:cNvPr id="1820" name="Google Shape;1820;p213" descr="pasted-image.tiff"/>
          <p:cNvPicPr preferRelativeResize="0"/>
          <p:nvPr/>
        </p:nvPicPr>
        <p:blipFill rotWithShape="1">
          <a:blip r:embed="rId7">
            <a:alphaModFix/>
          </a:blip>
          <a:srcRect/>
          <a:stretch/>
        </p:blipFill>
        <p:spPr>
          <a:xfrm>
            <a:off x="3144604" y="2221766"/>
            <a:ext cx="1524900" cy="935400"/>
          </a:xfrm>
          <a:prstGeom prst="rect">
            <a:avLst/>
          </a:prstGeom>
          <a:noFill/>
          <a:ln>
            <a:noFill/>
          </a:ln>
        </p:spPr>
      </p:pic>
      <p:sp>
        <p:nvSpPr>
          <p:cNvPr id="1821" name="Google Shape;1821;p213"/>
          <p:cNvSpPr txBox="1"/>
          <p:nvPr/>
        </p:nvSpPr>
        <p:spPr>
          <a:xfrm>
            <a:off x="784310" y="3138539"/>
            <a:ext cx="1369800" cy="2214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Microservices</a:t>
            </a:r>
            <a:endParaRPr/>
          </a:p>
        </p:txBody>
      </p:sp>
      <p:pic>
        <p:nvPicPr>
          <p:cNvPr id="1822" name="Google Shape;1822;p213" descr="pasted-image.tiff"/>
          <p:cNvPicPr preferRelativeResize="0"/>
          <p:nvPr/>
        </p:nvPicPr>
        <p:blipFill rotWithShape="1">
          <a:blip r:embed="rId8">
            <a:alphaModFix/>
          </a:blip>
          <a:srcRect/>
          <a:stretch/>
        </p:blipFill>
        <p:spPr>
          <a:xfrm>
            <a:off x="910995" y="2228116"/>
            <a:ext cx="1116300" cy="921000"/>
          </a:xfrm>
          <a:prstGeom prst="rect">
            <a:avLst/>
          </a:prstGeom>
          <a:noFill/>
          <a:ln>
            <a:noFill/>
          </a:ln>
        </p:spPr>
      </p:pic>
      <p:grpSp>
        <p:nvGrpSpPr>
          <p:cNvPr id="1823" name="Google Shape;1823;p213"/>
          <p:cNvGrpSpPr/>
          <p:nvPr/>
        </p:nvGrpSpPr>
        <p:grpSpPr>
          <a:xfrm>
            <a:off x="1646374" y="4522447"/>
            <a:ext cx="6155100" cy="409800"/>
            <a:chOff x="791864" y="25400"/>
            <a:chExt cx="6155100" cy="409800"/>
          </a:xfrm>
        </p:grpSpPr>
        <p:sp>
          <p:nvSpPr>
            <p:cNvPr id="1824" name="Google Shape;1824;p213"/>
            <p:cNvSpPr/>
            <p:nvPr/>
          </p:nvSpPr>
          <p:spPr>
            <a:xfrm>
              <a:off x="791864" y="25400"/>
              <a:ext cx="6155100" cy="409800"/>
            </a:xfrm>
            <a:prstGeom prst="roundRect">
              <a:avLst>
                <a:gd name="adj" fmla="val 12047"/>
              </a:avLst>
            </a:prstGeom>
            <a:solidFill>
              <a:srgbClr val="CFD5D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213"/>
            <p:cNvSpPr txBox="1"/>
            <p:nvPr/>
          </p:nvSpPr>
          <p:spPr>
            <a:xfrm>
              <a:off x="3382114" y="109019"/>
              <a:ext cx="721500" cy="195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35353"/>
                </a:buClr>
                <a:buFont typeface="Proxima Nova"/>
                <a:buNone/>
              </a:pPr>
              <a:r>
                <a:rPr lang="en" sz="1500" b="1" i="0" u="none" strike="noStrike" cap="none">
                  <a:solidFill>
                    <a:srgbClr val="535353"/>
                  </a:solidFill>
                  <a:latin typeface="Proxima Nova"/>
                  <a:ea typeface="Proxima Nova"/>
                  <a:cs typeface="Proxima Nova"/>
                  <a:sym typeface="Proxima Nova"/>
                </a:rPr>
                <a:t>IaaS</a:t>
              </a:r>
              <a:endParaRPr/>
            </a:p>
          </p:txBody>
        </p:sp>
      </p:grpSp>
      <p:sp>
        <p:nvSpPr>
          <p:cNvPr id="1826" name="Google Shape;1826;p213"/>
          <p:cNvSpPr/>
          <p:nvPr/>
        </p:nvSpPr>
        <p:spPr>
          <a:xfrm>
            <a:off x="1783306" y="3644470"/>
            <a:ext cx="1894800" cy="871800"/>
          </a:xfrm>
          <a:prstGeom prst="roundRect">
            <a:avLst>
              <a:gd name="adj" fmla="val 6535"/>
            </a:avLst>
          </a:prstGeom>
          <a:noFill/>
          <a:ln w="9525" cap="rnd" cmpd="sng">
            <a:solidFill>
              <a:srgbClr val="128DD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827" name="Google Shape;1827;p213"/>
          <p:cNvSpPr txBox="1"/>
          <p:nvPr/>
        </p:nvSpPr>
        <p:spPr>
          <a:xfrm>
            <a:off x="2126656"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9FDF"/>
              </a:buClr>
              <a:buFont typeface="Proxima Nova"/>
              <a:buNone/>
            </a:pPr>
            <a:r>
              <a:rPr lang="en" sz="1500" b="1" i="0" u="none" strike="noStrike" cap="none">
                <a:solidFill>
                  <a:srgbClr val="009FDF"/>
                </a:solidFill>
                <a:latin typeface="Proxima Nova"/>
                <a:ea typeface="Proxima Nova"/>
                <a:cs typeface="Proxima Nova"/>
                <a:sym typeface="Proxima Nova"/>
              </a:rPr>
              <a:t>Container</a:t>
            </a:r>
            <a:endParaRPr/>
          </a:p>
          <a:p>
            <a:pPr marL="0" marR="0" lvl="0" indent="0" algn="l" rtl="0">
              <a:lnSpc>
                <a:spcPct val="100000"/>
              </a:lnSpc>
              <a:spcBef>
                <a:spcPts val="0"/>
              </a:spcBef>
              <a:spcAft>
                <a:spcPts val="0"/>
              </a:spcAft>
              <a:buClr>
                <a:srgbClr val="009FDF"/>
              </a:buClr>
              <a:buFont typeface="Proxima Nova"/>
              <a:buNone/>
            </a:pPr>
            <a:r>
              <a:rPr lang="en" sz="1500" b="1" i="0" u="none" strike="noStrike" cap="none">
                <a:solidFill>
                  <a:srgbClr val="009FDF"/>
                </a:solidFill>
                <a:latin typeface="Proxima Nova"/>
                <a:ea typeface="Proxima Nova"/>
                <a:cs typeface="Proxima Nova"/>
                <a:sym typeface="Proxima Nova"/>
              </a:rPr>
              <a:t>Orchestrator (CaaS)</a:t>
            </a:r>
            <a:endParaRPr/>
          </a:p>
        </p:txBody>
      </p:sp>
      <p:sp>
        <p:nvSpPr>
          <p:cNvPr id="1828" name="Google Shape;1828;p213"/>
          <p:cNvSpPr/>
          <p:nvPr/>
        </p:nvSpPr>
        <p:spPr>
          <a:xfrm>
            <a:off x="3748059" y="3666058"/>
            <a:ext cx="1894800" cy="828600"/>
          </a:xfrm>
          <a:prstGeom prst="roundRect">
            <a:avLst>
              <a:gd name="adj" fmla="val 6875"/>
            </a:avLst>
          </a:prstGeom>
          <a:noFill/>
          <a:ln w="9525" cap="rnd" cmpd="sng">
            <a:solidFill>
              <a:srgbClr val="0066AB"/>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829" name="Google Shape;1829;p213"/>
          <p:cNvSpPr txBox="1"/>
          <p:nvPr/>
        </p:nvSpPr>
        <p:spPr>
          <a:xfrm>
            <a:off x="4114254"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Application</a:t>
            </a:r>
            <a:br>
              <a:rPr lang="en" sz="1500" b="1" i="0" u="none" strike="noStrike" cap="none">
                <a:solidFill>
                  <a:srgbClr val="0066AB"/>
                </a:solidFill>
                <a:latin typeface="Proxima Nova"/>
                <a:ea typeface="Proxima Nova"/>
                <a:cs typeface="Proxima Nova"/>
                <a:sym typeface="Proxima Nova"/>
              </a:rPr>
            </a:br>
            <a:r>
              <a:rPr lang="en" sz="1500" b="1" i="0" u="none" strike="noStrike" cap="none">
                <a:solidFill>
                  <a:srgbClr val="0066AB"/>
                </a:solidFill>
                <a:latin typeface="Proxima Nova"/>
                <a:ea typeface="Proxima Nova"/>
                <a:cs typeface="Proxima Nova"/>
                <a:sym typeface="Proxima Nova"/>
              </a:rPr>
              <a:t>Platform</a:t>
            </a:r>
            <a:endParaRPr/>
          </a:p>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(PaaS)</a:t>
            </a:r>
            <a:endParaRPr/>
          </a:p>
        </p:txBody>
      </p:sp>
      <p:sp>
        <p:nvSpPr>
          <p:cNvPr id="1830" name="Google Shape;1830;p213"/>
          <p:cNvSpPr/>
          <p:nvPr/>
        </p:nvSpPr>
        <p:spPr>
          <a:xfrm>
            <a:off x="5714263" y="3666058"/>
            <a:ext cx="1894800" cy="828600"/>
          </a:xfrm>
          <a:prstGeom prst="roundRect">
            <a:avLst>
              <a:gd name="adj" fmla="val 6875"/>
            </a:avLst>
          </a:prstGeom>
          <a:noFill/>
          <a:ln w="9525" cap="rnd" cmpd="sng">
            <a:solidFill>
              <a:srgbClr val="0066AB"/>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831" name="Google Shape;1831;p213"/>
          <p:cNvSpPr txBox="1"/>
          <p:nvPr/>
        </p:nvSpPr>
        <p:spPr>
          <a:xfrm>
            <a:off x="6080458"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Serverless</a:t>
            </a:r>
            <a:br>
              <a:rPr lang="en" sz="1500" b="1" i="0" u="none" strike="noStrike" cap="none">
                <a:solidFill>
                  <a:srgbClr val="0066AB"/>
                </a:solidFill>
                <a:latin typeface="Proxima Nova"/>
                <a:ea typeface="Proxima Nova"/>
                <a:cs typeface="Proxima Nova"/>
                <a:sym typeface="Proxima Nova"/>
              </a:rPr>
            </a:br>
            <a:r>
              <a:rPr lang="en" sz="1500" b="1" i="0" u="none" strike="noStrike" cap="none">
                <a:solidFill>
                  <a:srgbClr val="0066AB"/>
                </a:solidFill>
                <a:latin typeface="Proxima Nova"/>
                <a:ea typeface="Proxima Nova"/>
                <a:cs typeface="Proxima Nova"/>
                <a:sym typeface="Proxima Nova"/>
              </a:rPr>
              <a:t>Functions</a:t>
            </a:r>
            <a:endParaRPr/>
          </a:p>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(FaaS)</a:t>
            </a:r>
            <a:endParaRPr/>
          </a:p>
        </p:txBody>
      </p:sp>
      <p:sp>
        <p:nvSpPr>
          <p:cNvPr id="1832" name="Google Shape;1832;p213"/>
          <p:cNvSpPr/>
          <p:nvPr/>
        </p:nvSpPr>
        <p:spPr>
          <a:xfrm rot="10800000">
            <a:off x="1760722" y="3655287"/>
            <a:ext cx="1904400" cy="849900"/>
          </a:xfrm>
          <a:custGeom>
            <a:avLst/>
            <a:gdLst/>
            <a:ahLst/>
            <a:cxnLst/>
            <a:rect l="l" t="t" r="r" b="b"/>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9FDF">
              <a:alpha val="12549"/>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213"/>
          <p:cNvSpPr/>
          <p:nvPr/>
        </p:nvSpPr>
        <p:spPr>
          <a:xfrm rot="10800000">
            <a:off x="3743216" y="3656401"/>
            <a:ext cx="1904400" cy="847800"/>
          </a:xfrm>
          <a:custGeom>
            <a:avLst/>
            <a:gdLst/>
            <a:ahLst/>
            <a:cxnLst/>
            <a:rect l="l" t="t" r="r" b="b"/>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66AB">
              <a:alpha val="149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213"/>
          <p:cNvSpPr/>
          <p:nvPr/>
        </p:nvSpPr>
        <p:spPr>
          <a:xfrm rot="10800000">
            <a:off x="5725830" y="3666301"/>
            <a:ext cx="1871700" cy="837900"/>
          </a:xfrm>
          <a:custGeom>
            <a:avLst/>
            <a:gdLst/>
            <a:ahLst/>
            <a:cxnLst/>
            <a:rect l="l" t="t" r="r" b="b"/>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2E3092">
              <a:alpha val="141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21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goal: choose the right runtime for each workload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4"/>
          <p:cNvSpPr/>
          <p:nvPr/>
        </p:nvSpPr>
        <p:spPr>
          <a:xfrm rot="10800000">
            <a:off x="1534223" y="2007183"/>
            <a:ext cx="2130900" cy="2289300"/>
          </a:xfrm>
          <a:prstGeom prst="round2SameRect">
            <a:avLst>
              <a:gd name="adj1" fmla="val 3363"/>
              <a:gd name="adj2" fmla="val 0"/>
            </a:avLst>
          </a:prstGeom>
          <a:solidFill>
            <a:srgbClr val="009FDF">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14"/>
          <p:cNvSpPr/>
          <p:nvPr/>
        </p:nvSpPr>
        <p:spPr>
          <a:xfrm flipH="1">
            <a:off x="1534225" y="831551"/>
            <a:ext cx="2130900" cy="669600"/>
          </a:xfrm>
          <a:prstGeom prst="round2SameRect">
            <a:avLst>
              <a:gd name="adj1" fmla="val 3363"/>
              <a:gd name="adj2" fmla="val 0"/>
            </a:avLst>
          </a:prstGeom>
          <a:solidFill>
            <a:srgbClr val="009FDF">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14"/>
          <p:cNvSpPr/>
          <p:nvPr/>
        </p:nvSpPr>
        <p:spPr>
          <a:xfrm rot="10800000">
            <a:off x="6183075" y="2007183"/>
            <a:ext cx="2130900" cy="2289300"/>
          </a:xfrm>
          <a:prstGeom prst="round2SameRect">
            <a:avLst>
              <a:gd name="adj1" fmla="val 3363"/>
              <a:gd name="adj2" fmla="val 0"/>
            </a:avLst>
          </a:prstGeom>
          <a:solidFill>
            <a:srgbClr val="2E3092">
              <a:alpha val="142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14"/>
          <p:cNvSpPr/>
          <p:nvPr/>
        </p:nvSpPr>
        <p:spPr>
          <a:xfrm flipH="1">
            <a:off x="6183075" y="831508"/>
            <a:ext cx="2130900" cy="669600"/>
          </a:xfrm>
          <a:prstGeom prst="round2SameRect">
            <a:avLst>
              <a:gd name="adj1" fmla="val 3363"/>
              <a:gd name="adj2" fmla="val 0"/>
            </a:avLst>
          </a:prstGeom>
          <a:solidFill>
            <a:srgbClr val="2E3092">
              <a:alpha val="142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14"/>
          <p:cNvSpPr/>
          <p:nvPr/>
        </p:nvSpPr>
        <p:spPr>
          <a:xfrm rot="10800000">
            <a:off x="3859777" y="2007183"/>
            <a:ext cx="2130900" cy="2289300"/>
          </a:xfrm>
          <a:prstGeom prst="round2SameRect">
            <a:avLst>
              <a:gd name="adj1" fmla="val 3363"/>
              <a:gd name="adj2" fmla="val 0"/>
            </a:avLst>
          </a:prstGeom>
          <a:solidFill>
            <a:srgbClr val="0066AB">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14"/>
          <p:cNvSpPr/>
          <p:nvPr/>
        </p:nvSpPr>
        <p:spPr>
          <a:xfrm flipH="1">
            <a:off x="3859775" y="831508"/>
            <a:ext cx="2130900" cy="669600"/>
          </a:xfrm>
          <a:prstGeom prst="round2SameRect">
            <a:avLst>
              <a:gd name="adj1" fmla="val 3363"/>
              <a:gd name="adj2" fmla="val 0"/>
            </a:avLst>
          </a:prstGeom>
          <a:solidFill>
            <a:srgbClr val="0066AB">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14"/>
          <p:cNvSpPr/>
          <p:nvPr/>
        </p:nvSpPr>
        <p:spPr>
          <a:xfrm>
            <a:off x="1537525" y="831583"/>
            <a:ext cx="2130900" cy="3465000"/>
          </a:xfrm>
          <a:prstGeom prst="roundRect">
            <a:avLst>
              <a:gd name="adj" fmla="val 2673"/>
            </a:avLst>
          </a:prstGeom>
          <a:noFill/>
          <a:ln w="9525" cap="rnd" cmpd="sng">
            <a:solidFill>
              <a:srgbClr val="12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1847" name="Google Shape;1847;p214"/>
          <p:cNvSpPr/>
          <p:nvPr/>
        </p:nvSpPr>
        <p:spPr>
          <a:xfrm>
            <a:off x="6184119" y="831583"/>
            <a:ext cx="2130900" cy="3465000"/>
          </a:xfrm>
          <a:prstGeom prst="roundRect">
            <a:avLst>
              <a:gd name="adj" fmla="val 2673"/>
            </a:avLst>
          </a:prstGeom>
          <a:noFill/>
          <a:ln w="9525"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1848" name="Google Shape;1848;p214"/>
          <p:cNvSpPr/>
          <p:nvPr/>
        </p:nvSpPr>
        <p:spPr>
          <a:xfrm>
            <a:off x="3860819" y="831583"/>
            <a:ext cx="2130900" cy="3465000"/>
          </a:xfrm>
          <a:prstGeom prst="roundRect">
            <a:avLst>
              <a:gd name="adj" fmla="val 2673"/>
            </a:avLst>
          </a:prstGeom>
          <a:noFill/>
          <a:ln w="95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1849" name="Google Shape;1849;p214"/>
          <p:cNvSpPr txBox="1"/>
          <p:nvPr/>
        </p:nvSpPr>
        <p:spPr>
          <a:xfrm>
            <a:off x="1766530" y="831583"/>
            <a:ext cx="16728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2"/>
                </a:solidFill>
                <a:latin typeface="Proxima Nova"/>
                <a:ea typeface="Proxima Nova"/>
                <a:cs typeface="Proxima Nova"/>
                <a:sym typeface="Proxima Nova"/>
              </a:rPr>
              <a:t>Container</a:t>
            </a:r>
            <a:endParaRPr sz="1500" b="1">
              <a:solidFill>
                <a:schemeClr val="accent2"/>
              </a:solidFill>
              <a:latin typeface="Proxima Nova"/>
              <a:ea typeface="Proxima Nova"/>
              <a:cs typeface="Proxima Nova"/>
              <a:sym typeface="Proxima Nova"/>
            </a:endParaRPr>
          </a:p>
          <a:p>
            <a:pPr marL="0" lvl="0" indent="0" algn="l" rtl="0">
              <a:spcBef>
                <a:spcPts val="0"/>
              </a:spcBef>
              <a:spcAft>
                <a:spcPts val="0"/>
              </a:spcAft>
              <a:buNone/>
            </a:pPr>
            <a:r>
              <a:rPr lang="en" sz="1500" b="1">
                <a:solidFill>
                  <a:schemeClr val="accent2"/>
                </a:solidFill>
                <a:latin typeface="Proxima Nova"/>
                <a:ea typeface="Proxima Nova"/>
                <a:cs typeface="Proxima Nova"/>
                <a:sym typeface="Proxima Nova"/>
              </a:rPr>
              <a:t>Orchestrator</a:t>
            </a:r>
            <a:endParaRPr sz="1500" b="1">
              <a:solidFill>
                <a:schemeClr val="accent2"/>
              </a:solidFill>
              <a:latin typeface="Proxima Nova"/>
              <a:ea typeface="Proxima Nova"/>
              <a:cs typeface="Proxima Nova"/>
              <a:sym typeface="Proxima Nova"/>
            </a:endParaRPr>
          </a:p>
        </p:txBody>
      </p:sp>
      <p:sp>
        <p:nvSpPr>
          <p:cNvPr id="1850" name="Google Shape;1850;p214"/>
          <p:cNvSpPr txBox="1"/>
          <p:nvPr/>
        </p:nvSpPr>
        <p:spPr>
          <a:xfrm>
            <a:off x="1697843" y="2137097"/>
            <a:ext cx="18102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2"/>
                </a:solidFill>
                <a:latin typeface="Proxima Nova"/>
                <a:ea typeface="Proxima Nova"/>
                <a:cs typeface="Proxima Nova"/>
                <a:sym typeface="Proxima Nova"/>
              </a:rPr>
              <a:t>Container Scheduling</a:t>
            </a:r>
            <a:endParaRPr sz="1100">
              <a:solidFill>
                <a:schemeClr val="accent2"/>
              </a:solidFill>
              <a:latin typeface="Proxima Nova"/>
              <a:ea typeface="Proxima Nova"/>
              <a:cs typeface="Proxima Nova"/>
              <a:sym typeface="Proxima Nova"/>
            </a:endParaRPr>
          </a:p>
          <a:p>
            <a:pPr marL="0" lvl="0" indent="0" algn="ctr" rtl="0">
              <a:spcBef>
                <a:spcPts val="800"/>
              </a:spcBef>
              <a:spcAft>
                <a:spcPts val="0"/>
              </a:spcAft>
              <a:buNone/>
            </a:pPr>
            <a:r>
              <a:rPr lang="en" sz="1100">
                <a:solidFill>
                  <a:schemeClr val="accent2"/>
                </a:solidFill>
                <a:latin typeface="Proxima Nova"/>
                <a:ea typeface="Proxima Nova"/>
                <a:cs typeface="Proxima Nova"/>
                <a:sym typeface="Proxima Nova"/>
              </a:rPr>
              <a:t>Primitives for Network, Routing, Logs &amp; Metrics</a:t>
            </a:r>
            <a:endParaRPr sz="1100">
              <a:solidFill>
                <a:schemeClr val="accent2"/>
              </a:solidFill>
              <a:latin typeface="Proxima Nova"/>
              <a:ea typeface="Proxima Nova"/>
              <a:cs typeface="Proxima Nova"/>
              <a:sym typeface="Proxima Nova"/>
            </a:endParaRPr>
          </a:p>
          <a:p>
            <a:pPr marL="0" lvl="0" indent="0" algn="ctr" rtl="0">
              <a:spcBef>
                <a:spcPts val="800"/>
              </a:spcBef>
              <a:spcAft>
                <a:spcPts val="0"/>
              </a:spcAft>
              <a:buNone/>
            </a:pPr>
            <a:endParaRPr sz="1100">
              <a:solidFill>
                <a:schemeClr val="accent2"/>
              </a:solidFill>
              <a:latin typeface="Proxima Nova"/>
              <a:ea typeface="Proxima Nova"/>
              <a:cs typeface="Proxima Nova"/>
              <a:sym typeface="Proxima Nova"/>
            </a:endParaRPr>
          </a:p>
          <a:p>
            <a:pPr marL="0" lvl="0" indent="0" algn="ctr" rtl="0">
              <a:spcBef>
                <a:spcPts val="800"/>
              </a:spcBef>
              <a:spcAft>
                <a:spcPts val="800"/>
              </a:spcAft>
              <a:buNone/>
            </a:pPr>
            <a:endParaRPr sz="1100">
              <a:solidFill>
                <a:schemeClr val="accent2"/>
              </a:solidFill>
              <a:latin typeface="Proxima Nova"/>
              <a:ea typeface="Proxima Nova"/>
              <a:cs typeface="Proxima Nova"/>
              <a:sym typeface="Proxima Nova"/>
            </a:endParaRPr>
          </a:p>
        </p:txBody>
      </p:sp>
      <p:sp>
        <p:nvSpPr>
          <p:cNvPr id="1851" name="Google Shape;1851;p214"/>
          <p:cNvSpPr/>
          <p:nvPr/>
        </p:nvSpPr>
        <p:spPr>
          <a:xfrm>
            <a:off x="1766584" y="1598558"/>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CONTAINER</a:t>
            </a:r>
            <a:endParaRPr sz="1100" b="1" i="0" u="none" strike="noStrike" cap="none">
              <a:solidFill>
                <a:srgbClr val="0B223F"/>
              </a:solidFill>
              <a:latin typeface="Proxima Nova"/>
              <a:ea typeface="Proxima Nova"/>
              <a:cs typeface="Proxima Nova"/>
              <a:sym typeface="Proxima Nova"/>
            </a:endParaRPr>
          </a:p>
        </p:txBody>
      </p:sp>
      <p:cxnSp>
        <p:nvCxnSpPr>
          <p:cNvPr id="1852" name="Google Shape;1852;p214"/>
          <p:cNvCxnSpPr/>
          <p:nvPr/>
        </p:nvCxnSpPr>
        <p:spPr>
          <a:xfrm rot="10800000">
            <a:off x="364550" y="1501133"/>
            <a:ext cx="8428500" cy="0"/>
          </a:xfrm>
          <a:prstGeom prst="straightConnector1">
            <a:avLst/>
          </a:prstGeom>
          <a:noFill/>
          <a:ln w="9525" cap="flat" cmpd="sng">
            <a:solidFill>
              <a:schemeClr val="lt1"/>
            </a:solidFill>
            <a:prstDash val="dot"/>
            <a:round/>
            <a:headEnd type="none" w="sm" len="sm"/>
            <a:tailEnd type="none" w="sm" len="sm"/>
          </a:ln>
        </p:spPr>
      </p:cxnSp>
      <p:cxnSp>
        <p:nvCxnSpPr>
          <p:cNvPr id="1853" name="Google Shape;1853;p214"/>
          <p:cNvCxnSpPr/>
          <p:nvPr/>
        </p:nvCxnSpPr>
        <p:spPr>
          <a:xfrm rot="10800000">
            <a:off x="364550" y="2007321"/>
            <a:ext cx="8428500" cy="0"/>
          </a:xfrm>
          <a:prstGeom prst="straightConnector1">
            <a:avLst/>
          </a:prstGeom>
          <a:noFill/>
          <a:ln w="9525" cap="flat" cmpd="sng">
            <a:solidFill>
              <a:schemeClr val="lt1"/>
            </a:solidFill>
            <a:prstDash val="dot"/>
            <a:round/>
            <a:headEnd type="none" w="sm" len="sm"/>
            <a:tailEnd type="none" w="sm" len="sm"/>
          </a:ln>
        </p:spPr>
      </p:cxnSp>
      <p:sp>
        <p:nvSpPr>
          <p:cNvPr id="1854" name="Google Shape;1854;p214"/>
          <p:cNvSpPr txBox="1"/>
          <p:nvPr/>
        </p:nvSpPr>
        <p:spPr>
          <a:xfrm>
            <a:off x="262454" y="1481320"/>
            <a:ext cx="10401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Proxima Nova"/>
                <a:ea typeface="Proxima Nova"/>
                <a:cs typeface="Proxima Nova"/>
                <a:sym typeface="Proxima Nova"/>
              </a:rPr>
              <a:t>Developer</a:t>
            </a:r>
            <a:endParaRPr sz="12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1855" name="Google Shape;1855;p214"/>
          <p:cNvSpPr txBox="1"/>
          <p:nvPr/>
        </p:nvSpPr>
        <p:spPr>
          <a:xfrm>
            <a:off x="262454" y="2034345"/>
            <a:ext cx="10401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Proxima Nova"/>
                <a:ea typeface="Proxima Nova"/>
                <a:cs typeface="Proxima Nova"/>
                <a:sym typeface="Proxima Nova"/>
              </a:rPr>
              <a:t>Tool</a:t>
            </a:r>
            <a:endParaRPr sz="12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1856" name="Google Shape;1856;p214"/>
          <p:cNvSpPr txBox="1"/>
          <p:nvPr/>
        </p:nvSpPr>
        <p:spPr>
          <a:xfrm>
            <a:off x="4088855" y="831583"/>
            <a:ext cx="16728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3"/>
                </a:solidFill>
                <a:latin typeface="Proxima Nova"/>
                <a:ea typeface="Proxima Nova"/>
                <a:cs typeface="Proxima Nova"/>
                <a:sym typeface="Proxima Nova"/>
              </a:rPr>
              <a:t>Application</a:t>
            </a:r>
            <a:br>
              <a:rPr lang="en" sz="1500" b="1">
                <a:solidFill>
                  <a:schemeClr val="accent3"/>
                </a:solidFill>
                <a:latin typeface="Proxima Nova"/>
                <a:ea typeface="Proxima Nova"/>
                <a:cs typeface="Proxima Nova"/>
                <a:sym typeface="Proxima Nova"/>
              </a:rPr>
            </a:br>
            <a:r>
              <a:rPr lang="en" sz="1500" b="1">
                <a:solidFill>
                  <a:schemeClr val="accent3"/>
                </a:solidFill>
                <a:latin typeface="Proxima Nova"/>
                <a:ea typeface="Proxima Nova"/>
                <a:cs typeface="Proxima Nova"/>
                <a:sym typeface="Proxima Nova"/>
              </a:rPr>
              <a:t>Platform</a:t>
            </a:r>
            <a:endParaRPr sz="1500" b="1">
              <a:solidFill>
                <a:schemeClr val="accent3"/>
              </a:solidFill>
              <a:latin typeface="Proxima Nova"/>
              <a:ea typeface="Proxima Nova"/>
              <a:cs typeface="Proxima Nova"/>
              <a:sym typeface="Proxima Nova"/>
            </a:endParaRPr>
          </a:p>
        </p:txBody>
      </p:sp>
      <p:sp>
        <p:nvSpPr>
          <p:cNvPr id="1857" name="Google Shape;1857;p214"/>
          <p:cNvSpPr/>
          <p:nvPr/>
        </p:nvSpPr>
        <p:spPr>
          <a:xfrm>
            <a:off x="4088909" y="1598571"/>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APPLICATION</a:t>
            </a:r>
            <a:endParaRPr sz="1100" b="1" i="0" u="none" strike="noStrike" cap="none">
              <a:solidFill>
                <a:srgbClr val="0B223F"/>
              </a:solidFill>
              <a:latin typeface="Proxima Nova"/>
              <a:ea typeface="Proxima Nova"/>
              <a:cs typeface="Proxima Nova"/>
              <a:sym typeface="Proxima Nova"/>
            </a:endParaRPr>
          </a:p>
        </p:txBody>
      </p:sp>
      <p:sp>
        <p:nvSpPr>
          <p:cNvPr id="1858" name="Google Shape;1858;p214"/>
          <p:cNvSpPr/>
          <p:nvPr/>
        </p:nvSpPr>
        <p:spPr>
          <a:xfrm>
            <a:off x="3977250" y="2230145"/>
            <a:ext cx="1922700" cy="405900"/>
          </a:xfrm>
          <a:prstGeom prst="roundRect">
            <a:avLst>
              <a:gd name="adj" fmla="val 10512"/>
            </a:avLst>
          </a:prstGeom>
          <a:solidFill>
            <a:srgbClr val="009FDF">
              <a:alpha val="14620"/>
            </a:srgbClr>
          </a:solidFill>
          <a:ln w="9525" cap="rnd" cmpd="sng">
            <a:solidFill>
              <a:srgbClr val="128DD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chemeClr val="accent2"/>
                </a:solidFill>
                <a:latin typeface="Proxima Nova"/>
                <a:ea typeface="Proxima Nova"/>
                <a:cs typeface="Proxima Nova"/>
                <a:sym typeface="Proxima Nova"/>
              </a:rPr>
              <a:t>Container Orchestrator</a:t>
            </a:r>
            <a:endParaRPr sz="1100" b="1" i="0" u="none" strike="noStrike" cap="none">
              <a:solidFill>
                <a:schemeClr val="accent2"/>
              </a:solidFill>
              <a:latin typeface="Proxima Nova"/>
              <a:ea typeface="Proxima Nova"/>
              <a:cs typeface="Proxima Nova"/>
              <a:sym typeface="Proxima Nova"/>
            </a:endParaRPr>
          </a:p>
        </p:txBody>
      </p:sp>
      <p:sp>
        <p:nvSpPr>
          <p:cNvPr id="1859" name="Google Shape;1859;p214"/>
          <p:cNvSpPr/>
          <p:nvPr/>
        </p:nvSpPr>
        <p:spPr>
          <a:xfrm>
            <a:off x="4819025" y="2708876"/>
            <a:ext cx="214500" cy="214500"/>
          </a:xfrm>
          <a:prstGeom prst="mathPlus">
            <a:avLst>
              <a:gd name="adj1" fmla="val 235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14"/>
          <p:cNvSpPr txBox="1"/>
          <p:nvPr/>
        </p:nvSpPr>
        <p:spPr>
          <a:xfrm>
            <a:off x="6412155" y="831583"/>
            <a:ext cx="16728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4"/>
                </a:solidFill>
                <a:latin typeface="Proxima Nova"/>
                <a:ea typeface="Proxima Nova"/>
                <a:cs typeface="Proxima Nova"/>
                <a:sym typeface="Proxima Nova"/>
              </a:rPr>
              <a:t>Serverless Functions</a:t>
            </a:r>
            <a:endParaRPr sz="1500" b="1">
              <a:solidFill>
                <a:schemeClr val="accent4"/>
              </a:solidFill>
              <a:latin typeface="Proxima Nova"/>
              <a:ea typeface="Proxima Nova"/>
              <a:cs typeface="Proxima Nova"/>
              <a:sym typeface="Proxima Nova"/>
            </a:endParaRPr>
          </a:p>
        </p:txBody>
      </p:sp>
      <p:sp>
        <p:nvSpPr>
          <p:cNvPr id="1861" name="Google Shape;1861;p214"/>
          <p:cNvSpPr/>
          <p:nvPr/>
        </p:nvSpPr>
        <p:spPr>
          <a:xfrm>
            <a:off x="6412209" y="1598571"/>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FUNCTION</a:t>
            </a:r>
            <a:endParaRPr sz="1100" b="1" i="0" u="none" strike="noStrike" cap="none">
              <a:solidFill>
                <a:srgbClr val="0B223F"/>
              </a:solidFill>
              <a:latin typeface="Proxima Nova"/>
              <a:ea typeface="Proxima Nova"/>
              <a:cs typeface="Proxima Nova"/>
              <a:sym typeface="Proxima Nova"/>
            </a:endParaRPr>
          </a:p>
        </p:txBody>
      </p:sp>
      <p:sp>
        <p:nvSpPr>
          <p:cNvPr id="1862" name="Google Shape;1862;p214"/>
          <p:cNvSpPr/>
          <p:nvPr/>
        </p:nvSpPr>
        <p:spPr>
          <a:xfrm>
            <a:off x="6300475" y="2230145"/>
            <a:ext cx="1922700" cy="405900"/>
          </a:xfrm>
          <a:prstGeom prst="roundRect">
            <a:avLst>
              <a:gd name="adj" fmla="val 10512"/>
            </a:avLst>
          </a:prstGeom>
          <a:solidFill>
            <a:srgbClr val="0066AB">
              <a:alpha val="14229"/>
            </a:srgbClr>
          </a:solidFill>
          <a:ln w="9525" cap="rnd" cmpd="sng">
            <a:solidFill>
              <a:srgbClr val="0066AB"/>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chemeClr val="accent3"/>
                </a:solidFill>
                <a:latin typeface="Proxima Nova"/>
                <a:ea typeface="Proxima Nova"/>
                <a:cs typeface="Proxima Nova"/>
                <a:sym typeface="Proxima Nova"/>
              </a:rPr>
              <a:t>Container Orchestrator</a:t>
            </a:r>
            <a:endParaRPr sz="1100" b="1" i="0" u="none" strike="noStrike" cap="none">
              <a:solidFill>
                <a:schemeClr val="accent3"/>
              </a:solidFill>
              <a:latin typeface="Proxima Nova"/>
              <a:ea typeface="Proxima Nova"/>
              <a:cs typeface="Proxima Nova"/>
              <a:sym typeface="Proxima Nova"/>
            </a:endParaRPr>
          </a:p>
        </p:txBody>
      </p:sp>
      <p:sp>
        <p:nvSpPr>
          <p:cNvPr id="1863" name="Google Shape;1863;p214"/>
          <p:cNvSpPr/>
          <p:nvPr/>
        </p:nvSpPr>
        <p:spPr>
          <a:xfrm>
            <a:off x="7142350" y="2708876"/>
            <a:ext cx="214500" cy="214500"/>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4" name="Google Shape;1864;p214"/>
          <p:cNvCxnSpPr/>
          <p:nvPr/>
        </p:nvCxnSpPr>
        <p:spPr>
          <a:xfrm rot="10800000">
            <a:off x="364550" y="4400146"/>
            <a:ext cx="8428500" cy="0"/>
          </a:xfrm>
          <a:prstGeom prst="straightConnector1">
            <a:avLst/>
          </a:prstGeom>
          <a:noFill/>
          <a:ln w="9525" cap="flat" cmpd="sng">
            <a:solidFill>
              <a:schemeClr val="lt1"/>
            </a:solidFill>
            <a:prstDash val="dot"/>
            <a:round/>
            <a:headEnd type="none" w="sm" len="sm"/>
            <a:tailEnd type="none" w="sm" len="sm"/>
          </a:ln>
        </p:spPr>
      </p:cxnSp>
      <p:sp>
        <p:nvSpPr>
          <p:cNvPr id="1865" name="Google Shape;1865;p214"/>
          <p:cNvSpPr/>
          <p:nvPr/>
        </p:nvSpPr>
        <p:spPr>
          <a:xfrm>
            <a:off x="1534208" y="4503733"/>
            <a:ext cx="67797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b="1">
                <a:solidFill>
                  <a:schemeClr val="dk1"/>
                </a:solidFill>
                <a:latin typeface="Proxima Nova"/>
                <a:ea typeface="Proxima Nova"/>
                <a:cs typeface="Proxima Nova"/>
                <a:sym typeface="Proxima Nova"/>
              </a:rPr>
              <a:t>IaaS</a:t>
            </a:r>
            <a:endParaRPr sz="1200" b="1" i="0" u="none" strike="noStrike" cap="none">
              <a:solidFill>
                <a:schemeClr val="dk1"/>
              </a:solidFill>
              <a:latin typeface="Proxima Nova"/>
              <a:ea typeface="Proxima Nova"/>
              <a:cs typeface="Proxima Nova"/>
              <a:sym typeface="Proxima Nova"/>
            </a:endParaRPr>
          </a:p>
        </p:txBody>
      </p:sp>
      <p:sp>
        <p:nvSpPr>
          <p:cNvPr id="1866" name="Google Shape;1866;p214"/>
          <p:cNvSpPr txBox="1"/>
          <p:nvPr/>
        </p:nvSpPr>
        <p:spPr>
          <a:xfrm>
            <a:off x="3910924" y="2880589"/>
            <a:ext cx="2028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3"/>
                </a:solidFill>
                <a:latin typeface="Proxima Nova"/>
                <a:ea typeface="Proxima Nova"/>
                <a:cs typeface="Proxima Nova"/>
                <a:sym typeface="Proxima Nova"/>
              </a:rPr>
              <a:t>Container Image &amp; build</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L7 Network &amp; Routing</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Logs, Metrics, Monitoring</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Services Marketplace</a:t>
            </a:r>
            <a:endParaRPr sz="1100">
              <a:solidFill>
                <a:schemeClr val="accent3"/>
              </a:solidFill>
              <a:latin typeface="Proxima Nova"/>
              <a:ea typeface="Proxima Nova"/>
              <a:cs typeface="Proxima Nova"/>
              <a:sym typeface="Proxima Nova"/>
            </a:endParaRPr>
          </a:p>
          <a:p>
            <a:pPr marL="0" lvl="0" indent="0" algn="ctr" rtl="0">
              <a:spcBef>
                <a:spcPts val="600"/>
              </a:spcBef>
              <a:spcAft>
                <a:spcPts val="600"/>
              </a:spcAft>
              <a:buNone/>
            </a:pPr>
            <a:r>
              <a:rPr lang="en" sz="1100">
                <a:solidFill>
                  <a:schemeClr val="accent3"/>
                </a:solidFill>
                <a:latin typeface="Proxima Nova"/>
                <a:ea typeface="Proxima Nova"/>
                <a:cs typeface="Proxima Nova"/>
                <a:sym typeface="Proxima Nova"/>
              </a:rPr>
              <a:t>Team, Quotas &amp; Usage</a:t>
            </a:r>
            <a:endParaRPr sz="1100">
              <a:solidFill>
                <a:schemeClr val="accent3"/>
              </a:solidFill>
              <a:latin typeface="Proxima Nova"/>
              <a:ea typeface="Proxima Nova"/>
              <a:cs typeface="Proxima Nova"/>
              <a:sym typeface="Proxima Nova"/>
            </a:endParaRPr>
          </a:p>
        </p:txBody>
      </p:sp>
      <p:sp>
        <p:nvSpPr>
          <p:cNvPr id="1867" name="Google Shape;1867;p214"/>
          <p:cNvSpPr txBox="1"/>
          <p:nvPr/>
        </p:nvSpPr>
        <p:spPr>
          <a:xfrm>
            <a:off x="6234224" y="2880589"/>
            <a:ext cx="2028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4"/>
                </a:solidFill>
                <a:latin typeface="Proxima Nova"/>
                <a:ea typeface="Proxima Nova"/>
                <a:cs typeface="Proxima Nova"/>
                <a:sym typeface="Proxima Nova"/>
              </a:rPr>
              <a:t>Function execution</a:t>
            </a:r>
            <a:endParaRPr sz="1100">
              <a:solidFill>
                <a:schemeClr val="accent4"/>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4"/>
                </a:solidFill>
                <a:latin typeface="Proxima Nova"/>
                <a:ea typeface="Proxima Nova"/>
                <a:cs typeface="Proxima Nova"/>
                <a:sym typeface="Proxima Nova"/>
              </a:rPr>
              <a:t>Function scaling</a:t>
            </a:r>
            <a:endParaRPr sz="1100">
              <a:solidFill>
                <a:schemeClr val="accent4"/>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4"/>
                </a:solidFill>
                <a:latin typeface="Proxima Nova"/>
                <a:ea typeface="Proxima Nova"/>
                <a:cs typeface="Proxima Nova"/>
                <a:sym typeface="Proxima Nova"/>
              </a:rPr>
              <a:t>Event stream bindings</a:t>
            </a:r>
            <a:endParaRPr sz="1100">
              <a:solidFill>
                <a:schemeClr val="accent4"/>
              </a:solidFill>
              <a:latin typeface="Proxima Nova"/>
              <a:ea typeface="Proxima Nova"/>
              <a:cs typeface="Proxima Nova"/>
              <a:sym typeface="Proxima Nova"/>
            </a:endParaRPr>
          </a:p>
          <a:p>
            <a:pPr marL="0" lvl="0" indent="0" algn="ctr" rtl="0">
              <a:spcBef>
                <a:spcPts val="600"/>
              </a:spcBef>
              <a:spcAft>
                <a:spcPts val="600"/>
              </a:spcAft>
              <a:buNone/>
            </a:pPr>
            <a:endParaRPr sz="1100">
              <a:solidFill>
                <a:schemeClr val="accent4"/>
              </a:solidFill>
              <a:latin typeface="Proxima Nova"/>
              <a:ea typeface="Proxima Nova"/>
              <a:cs typeface="Proxima Nova"/>
              <a:sym typeface="Proxima Nova"/>
            </a:endParaRPr>
          </a:p>
        </p:txBody>
      </p:sp>
      <p:sp>
        <p:nvSpPr>
          <p:cNvPr id="1868" name="Google Shape;1868;p214"/>
          <p:cNvSpPr/>
          <p:nvPr/>
        </p:nvSpPr>
        <p:spPr>
          <a:xfrm rot="5400000">
            <a:off x="1516975" y="951595"/>
            <a:ext cx="214500" cy="180000"/>
          </a:xfrm>
          <a:prstGeom prst="triangle">
            <a:avLst>
              <a:gd name="adj" fmla="val 5625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14"/>
          <p:cNvSpPr/>
          <p:nvPr/>
        </p:nvSpPr>
        <p:spPr>
          <a:xfrm rot="5400000">
            <a:off x="3841925" y="951595"/>
            <a:ext cx="214500" cy="180000"/>
          </a:xfrm>
          <a:prstGeom prst="triangle">
            <a:avLst>
              <a:gd name="adj" fmla="val 562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14"/>
          <p:cNvSpPr/>
          <p:nvPr/>
        </p:nvSpPr>
        <p:spPr>
          <a:xfrm rot="5400000">
            <a:off x="6166875" y="951595"/>
            <a:ext cx="214500" cy="180000"/>
          </a:xfrm>
          <a:prstGeom prst="triangle">
            <a:avLst>
              <a:gd name="adj" fmla="val 5625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14"/>
          <p:cNvSpPr txBox="1">
            <a:spLocks noGrp="1"/>
          </p:cNvSpPr>
          <p:nvPr>
            <p:ph type="title"/>
          </p:nvPr>
        </p:nvSpPr>
        <p:spPr>
          <a:xfrm>
            <a:off x="192475" y="151275"/>
            <a:ext cx="6715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t>Choose the right tool for the job</a:t>
            </a: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5"/>
          <p:cNvSpPr/>
          <p:nvPr/>
        </p:nvSpPr>
        <p:spPr>
          <a:xfrm rot="10800000">
            <a:off x="1534223" y="2007183"/>
            <a:ext cx="2130900" cy="2289300"/>
          </a:xfrm>
          <a:prstGeom prst="round2SameRect">
            <a:avLst>
              <a:gd name="adj1" fmla="val 3363"/>
              <a:gd name="adj2" fmla="val 0"/>
            </a:avLst>
          </a:prstGeom>
          <a:solidFill>
            <a:srgbClr val="009FDF">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15"/>
          <p:cNvSpPr/>
          <p:nvPr/>
        </p:nvSpPr>
        <p:spPr>
          <a:xfrm flipH="1">
            <a:off x="1534225" y="831551"/>
            <a:ext cx="2130900" cy="669600"/>
          </a:xfrm>
          <a:prstGeom prst="round2SameRect">
            <a:avLst>
              <a:gd name="adj1" fmla="val 3363"/>
              <a:gd name="adj2" fmla="val 0"/>
            </a:avLst>
          </a:prstGeom>
          <a:solidFill>
            <a:srgbClr val="009FDF">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15"/>
          <p:cNvSpPr/>
          <p:nvPr/>
        </p:nvSpPr>
        <p:spPr>
          <a:xfrm rot="10800000">
            <a:off x="6183075" y="2007183"/>
            <a:ext cx="2130900" cy="2289300"/>
          </a:xfrm>
          <a:prstGeom prst="round2SameRect">
            <a:avLst>
              <a:gd name="adj1" fmla="val 3363"/>
              <a:gd name="adj2" fmla="val 0"/>
            </a:avLst>
          </a:prstGeom>
          <a:solidFill>
            <a:srgbClr val="2E3092">
              <a:alpha val="142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15"/>
          <p:cNvSpPr/>
          <p:nvPr/>
        </p:nvSpPr>
        <p:spPr>
          <a:xfrm flipH="1">
            <a:off x="6183075" y="831508"/>
            <a:ext cx="2130900" cy="669600"/>
          </a:xfrm>
          <a:prstGeom prst="round2SameRect">
            <a:avLst>
              <a:gd name="adj1" fmla="val 3363"/>
              <a:gd name="adj2" fmla="val 0"/>
            </a:avLst>
          </a:prstGeom>
          <a:solidFill>
            <a:srgbClr val="2E3092">
              <a:alpha val="142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15"/>
          <p:cNvSpPr/>
          <p:nvPr/>
        </p:nvSpPr>
        <p:spPr>
          <a:xfrm rot="10800000">
            <a:off x="3859777" y="2007183"/>
            <a:ext cx="2130900" cy="2289300"/>
          </a:xfrm>
          <a:prstGeom prst="round2SameRect">
            <a:avLst>
              <a:gd name="adj1" fmla="val 3363"/>
              <a:gd name="adj2" fmla="val 0"/>
            </a:avLst>
          </a:prstGeom>
          <a:solidFill>
            <a:srgbClr val="0066AB">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15"/>
          <p:cNvSpPr/>
          <p:nvPr/>
        </p:nvSpPr>
        <p:spPr>
          <a:xfrm flipH="1">
            <a:off x="3859775" y="831508"/>
            <a:ext cx="2130900" cy="669600"/>
          </a:xfrm>
          <a:prstGeom prst="round2SameRect">
            <a:avLst>
              <a:gd name="adj1" fmla="val 3363"/>
              <a:gd name="adj2" fmla="val 0"/>
            </a:avLst>
          </a:prstGeom>
          <a:solidFill>
            <a:srgbClr val="0066AB">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15"/>
          <p:cNvSpPr/>
          <p:nvPr/>
        </p:nvSpPr>
        <p:spPr>
          <a:xfrm>
            <a:off x="1537525" y="831583"/>
            <a:ext cx="2130900" cy="3465000"/>
          </a:xfrm>
          <a:prstGeom prst="roundRect">
            <a:avLst>
              <a:gd name="adj" fmla="val 2673"/>
            </a:avLst>
          </a:prstGeom>
          <a:noFill/>
          <a:ln w="9525" cap="rnd" cmpd="sng">
            <a:solidFill>
              <a:srgbClr val="12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1883" name="Google Shape;1883;p215"/>
          <p:cNvSpPr/>
          <p:nvPr/>
        </p:nvSpPr>
        <p:spPr>
          <a:xfrm>
            <a:off x="6184119" y="831583"/>
            <a:ext cx="2130900" cy="3465000"/>
          </a:xfrm>
          <a:prstGeom prst="roundRect">
            <a:avLst>
              <a:gd name="adj" fmla="val 2673"/>
            </a:avLst>
          </a:prstGeom>
          <a:noFill/>
          <a:ln w="9525"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1884" name="Google Shape;1884;p215"/>
          <p:cNvSpPr/>
          <p:nvPr/>
        </p:nvSpPr>
        <p:spPr>
          <a:xfrm>
            <a:off x="3860819" y="831583"/>
            <a:ext cx="2130900" cy="3465000"/>
          </a:xfrm>
          <a:prstGeom prst="roundRect">
            <a:avLst>
              <a:gd name="adj" fmla="val 2673"/>
            </a:avLst>
          </a:prstGeom>
          <a:noFill/>
          <a:ln w="95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1885" name="Google Shape;1885;p215"/>
          <p:cNvSpPr txBox="1"/>
          <p:nvPr/>
        </p:nvSpPr>
        <p:spPr>
          <a:xfrm>
            <a:off x="1766530" y="831583"/>
            <a:ext cx="16728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2"/>
                </a:solidFill>
                <a:latin typeface="Proxima Nova"/>
                <a:ea typeface="Proxima Nova"/>
                <a:cs typeface="Proxima Nova"/>
                <a:sym typeface="Proxima Nova"/>
              </a:rPr>
              <a:t>Container</a:t>
            </a:r>
            <a:endParaRPr sz="1500" b="1">
              <a:solidFill>
                <a:schemeClr val="accent2"/>
              </a:solidFill>
              <a:latin typeface="Proxima Nova"/>
              <a:ea typeface="Proxima Nova"/>
              <a:cs typeface="Proxima Nova"/>
              <a:sym typeface="Proxima Nova"/>
            </a:endParaRPr>
          </a:p>
          <a:p>
            <a:pPr marL="0" lvl="0" indent="0" algn="l" rtl="0">
              <a:spcBef>
                <a:spcPts val="0"/>
              </a:spcBef>
              <a:spcAft>
                <a:spcPts val="0"/>
              </a:spcAft>
              <a:buNone/>
            </a:pPr>
            <a:r>
              <a:rPr lang="en" sz="1500" b="1">
                <a:solidFill>
                  <a:schemeClr val="accent2"/>
                </a:solidFill>
                <a:latin typeface="Proxima Nova"/>
                <a:ea typeface="Proxima Nova"/>
                <a:cs typeface="Proxima Nova"/>
                <a:sym typeface="Proxima Nova"/>
              </a:rPr>
              <a:t>Orchestrator</a:t>
            </a:r>
            <a:endParaRPr sz="1500" b="1">
              <a:solidFill>
                <a:schemeClr val="accent2"/>
              </a:solidFill>
              <a:latin typeface="Proxima Nova"/>
              <a:ea typeface="Proxima Nova"/>
              <a:cs typeface="Proxima Nova"/>
              <a:sym typeface="Proxima Nova"/>
            </a:endParaRPr>
          </a:p>
        </p:txBody>
      </p:sp>
      <p:sp>
        <p:nvSpPr>
          <p:cNvPr id="1886" name="Google Shape;1886;p215"/>
          <p:cNvSpPr txBox="1"/>
          <p:nvPr/>
        </p:nvSpPr>
        <p:spPr>
          <a:xfrm>
            <a:off x="1697843" y="2137097"/>
            <a:ext cx="18102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2"/>
                </a:solidFill>
                <a:latin typeface="Proxima Nova"/>
                <a:ea typeface="Proxima Nova"/>
                <a:cs typeface="Proxima Nova"/>
                <a:sym typeface="Proxima Nova"/>
              </a:rPr>
              <a:t>Container Scheduling</a:t>
            </a:r>
            <a:endParaRPr sz="1100">
              <a:solidFill>
                <a:schemeClr val="accent2"/>
              </a:solidFill>
              <a:latin typeface="Proxima Nova"/>
              <a:ea typeface="Proxima Nova"/>
              <a:cs typeface="Proxima Nova"/>
              <a:sym typeface="Proxima Nova"/>
            </a:endParaRPr>
          </a:p>
          <a:p>
            <a:pPr marL="0" lvl="0" indent="0" algn="ctr" rtl="0">
              <a:spcBef>
                <a:spcPts val="800"/>
              </a:spcBef>
              <a:spcAft>
                <a:spcPts val="0"/>
              </a:spcAft>
              <a:buNone/>
            </a:pPr>
            <a:r>
              <a:rPr lang="en" sz="1100">
                <a:solidFill>
                  <a:schemeClr val="accent2"/>
                </a:solidFill>
                <a:latin typeface="Proxima Nova"/>
                <a:ea typeface="Proxima Nova"/>
                <a:cs typeface="Proxima Nova"/>
                <a:sym typeface="Proxima Nova"/>
              </a:rPr>
              <a:t>Primitives for Network, Routing, Logs &amp; Metrics</a:t>
            </a:r>
            <a:endParaRPr sz="1100">
              <a:solidFill>
                <a:schemeClr val="accent2"/>
              </a:solidFill>
              <a:latin typeface="Proxima Nova"/>
              <a:ea typeface="Proxima Nova"/>
              <a:cs typeface="Proxima Nova"/>
              <a:sym typeface="Proxima Nova"/>
            </a:endParaRPr>
          </a:p>
          <a:p>
            <a:pPr marL="0" lvl="0" indent="0" algn="ctr" rtl="0">
              <a:spcBef>
                <a:spcPts val="800"/>
              </a:spcBef>
              <a:spcAft>
                <a:spcPts val="0"/>
              </a:spcAft>
              <a:buNone/>
            </a:pPr>
            <a:endParaRPr sz="1100">
              <a:solidFill>
                <a:schemeClr val="accent2"/>
              </a:solidFill>
              <a:latin typeface="Proxima Nova"/>
              <a:ea typeface="Proxima Nova"/>
              <a:cs typeface="Proxima Nova"/>
              <a:sym typeface="Proxima Nova"/>
            </a:endParaRPr>
          </a:p>
          <a:p>
            <a:pPr marL="0" lvl="0" indent="0" algn="ctr" rtl="0">
              <a:spcBef>
                <a:spcPts val="800"/>
              </a:spcBef>
              <a:spcAft>
                <a:spcPts val="800"/>
              </a:spcAft>
              <a:buNone/>
            </a:pPr>
            <a:endParaRPr sz="1100">
              <a:solidFill>
                <a:schemeClr val="accent2"/>
              </a:solidFill>
              <a:latin typeface="Proxima Nova"/>
              <a:ea typeface="Proxima Nova"/>
              <a:cs typeface="Proxima Nova"/>
              <a:sym typeface="Proxima Nova"/>
            </a:endParaRPr>
          </a:p>
        </p:txBody>
      </p:sp>
      <p:sp>
        <p:nvSpPr>
          <p:cNvPr id="1887" name="Google Shape;1887;p215"/>
          <p:cNvSpPr/>
          <p:nvPr/>
        </p:nvSpPr>
        <p:spPr>
          <a:xfrm>
            <a:off x="1766584" y="1598558"/>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CONTAINER</a:t>
            </a:r>
            <a:endParaRPr sz="1100" b="1" i="0" u="none" strike="noStrike" cap="none">
              <a:solidFill>
                <a:srgbClr val="0B223F"/>
              </a:solidFill>
              <a:latin typeface="Proxima Nova"/>
              <a:ea typeface="Proxima Nova"/>
              <a:cs typeface="Proxima Nova"/>
              <a:sym typeface="Proxima Nova"/>
            </a:endParaRPr>
          </a:p>
        </p:txBody>
      </p:sp>
      <p:cxnSp>
        <p:nvCxnSpPr>
          <p:cNvPr id="1888" name="Google Shape;1888;p215"/>
          <p:cNvCxnSpPr/>
          <p:nvPr/>
        </p:nvCxnSpPr>
        <p:spPr>
          <a:xfrm rot="10800000">
            <a:off x="364550" y="1501133"/>
            <a:ext cx="8428500" cy="0"/>
          </a:xfrm>
          <a:prstGeom prst="straightConnector1">
            <a:avLst/>
          </a:prstGeom>
          <a:noFill/>
          <a:ln w="9525" cap="flat" cmpd="sng">
            <a:solidFill>
              <a:schemeClr val="lt1"/>
            </a:solidFill>
            <a:prstDash val="dot"/>
            <a:round/>
            <a:headEnd type="none" w="sm" len="sm"/>
            <a:tailEnd type="none" w="sm" len="sm"/>
          </a:ln>
        </p:spPr>
      </p:cxnSp>
      <p:sp>
        <p:nvSpPr>
          <p:cNvPr id="1889" name="Google Shape;1889;p215"/>
          <p:cNvSpPr txBox="1">
            <a:spLocks noGrp="1"/>
          </p:cNvSpPr>
          <p:nvPr>
            <p:ph type="title"/>
          </p:nvPr>
        </p:nvSpPr>
        <p:spPr>
          <a:xfrm>
            <a:off x="253550" y="151275"/>
            <a:ext cx="86631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Choose the right tool for the job</a:t>
            </a:r>
            <a:endParaRPr/>
          </a:p>
        </p:txBody>
      </p:sp>
      <p:cxnSp>
        <p:nvCxnSpPr>
          <p:cNvPr id="1890" name="Google Shape;1890;p215"/>
          <p:cNvCxnSpPr/>
          <p:nvPr/>
        </p:nvCxnSpPr>
        <p:spPr>
          <a:xfrm rot="10800000">
            <a:off x="364550" y="2007321"/>
            <a:ext cx="8428500" cy="0"/>
          </a:xfrm>
          <a:prstGeom prst="straightConnector1">
            <a:avLst/>
          </a:prstGeom>
          <a:noFill/>
          <a:ln w="9525" cap="flat" cmpd="sng">
            <a:solidFill>
              <a:schemeClr val="lt1"/>
            </a:solidFill>
            <a:prstDash val="dot"/>
            <a:round/>
            <a:headEnd type="none" w="sm" len="sm"/>
            <a:tailEnd type="none" w="sm" len="sm"/>
          </a:ln>
        </p:spPr>
      </p:cxnSp>
      <p:sp>
        <p:nvSpPr>
          <p:cNvPr id="1891" name="Google Shape;1891;p215"/>
          <p:cNvSpPr txBox="1"/>
          <p:nvPr/>
        </p:nvSpPr>
        <p:spPr>
          <a:xfrm>
            <a:off x="262454" y="1481320"/>
            <a:ext cx="10401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Proxima Nova"/>
                <a:ea typeface="Proxima Nova"/>
                <a:cs typeface="Proxima Nova"/>
                <a:sym typeface="Proxima Nova"/>
              </a:rPr>
              <a:t>Developer</a:t>
            </a:r>
            <a:endParaRPr sz="12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1892" name="Google Shape;1892;p215"/>
          <p:cNvSpPr txBox="1"/>
          <p:nvPr/>
        </p:nvSpPr>
        <p:spPr>
          <a:xfrm>
            <a:off x="262454" y="2034345"/>
            <a:ext cx="10401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Proxima Nova"/>
                <a:ea typeface="Proxima Nova"/>
                <a:cs typeface="Proxima Nova"/>
                <a:sym typeface="Proxima Nova"/>
              </a:rPr>
              <a:t>Tool</a:t>
            </a:r>
            <a:endParaRPr sz="12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1893" name="Google Shape;1893;p215"/>
          <p:cNvSpPr txBox="1"/>
          <p:nvPr/>
        </p:nvSpPr>
        <p:spPr>
          <a:xfrm>
            <a:off x="4088855" y="831583"/>
            <a:ext cx="16728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3"/>
                </a:solidFill>
                <a:latin typeface="Proxima Nova"/>
                <a:ea typeface="Proxima Nova"/>
                <a:cs typeface="Proxima Nova"/>
                <a:sym typeface="Proxima Nova"/>
              </a:rPr>
              <a:t>Application</a:t>
            </a:r>
            <a:br>
              <a:rPr lang="en" sz="1500" b="1">
                <a:solidFill>
                  <a:schemeClr val="accent3"/>
                </a:solidFill>
                <a:latin typeface="Proxima Nova"/>
                <a:ea typeface="Proxima Nova"/>
                <a:cs typeface="Proxima Nova"/>
                <a:sym typeface="Proxima Nova"/>
              </a:rPr>
            </a:br>
            <a:r>
              <a:rPr lang="en" sz="1500" b="1">
                <a:solidFill>
                  <a:schemeClr val="accent3"/>
                </a:solidFill>
                <a:latin typeface="Proxima Nova"/>
                <a:ea typeface="Proxima Nova"/>
                <a:cs typeface="Proxima Nova"/>
                <a:sym typeface="Proxima Nova"/>
              </a:rPr>
              <a:t>Platform</a:t>
            </a:r>
            <a:endParaRPr sz="1500" b="1">
              <a:solidFill>
                <a:schemeClr val="accent3"/>
              </a:solidFill>
              <a:latin typeface="Proxima Nova"/>
              <a:ea typeface="Proxima Nova"/>
              <a:cs typeface="Proxima Nova"/>
              <a:sym typeface="Proxima Nova"/>
            </a:endParaRPr>
          </a:p>
        </p:txBody>
      </p:sp>
      <p:sp>
        <p:nvSpPr>
          <p:cNvPr id="1894" name="Google Shape;1894;p215"/>
          <p:cNvSpPr/>
          <p:nvPr/>
        </p:nvSpPr>
        <p:spPr>
          <a:xfrm>
            <a:off x="4088909" y="1598571"/>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APPLICATION</a:t>
            </a:r>
            <a:endParaRPr sz="1100" b="1" i="0" u="none" strike="noStrike" cap="none">
              <a:solidFill>
                <a:srgbClr val="0B223F"/>
              </a:solidFill>
              <a:latin typeface="Proxima Nova"/>
              <a:ea typeface="Proxima Nova"/>
              <a:cs typeface="Proxima Nova"/>
              <a:sym typeface="Proxima Nova"/>
            </a:endParaRPr>
          </a:p>
        </p:txBody>
      </p:sp>
      <p:sp>
        <p:nvSpPr>
          <p:cNvPr id="1895" name="Google Shape;1895;p215"/>
          <p:cNvSpPr/>
          <p:nvPr/>
        </p:nvSpPr>
        <p:spPr>
          <a:xfrm>
            <a:off x="3977250" y="2230145"/>
            <a:ext cx="1922700" cy="405900"/>
          </a:xfrm>
          <a:prstGeom prst="roundRect">
            <a:avLst>
              <a:gd name="adj" fmla="val 10512"/>
            </a:avLst>
          </a:prstGeom>
          <a:solidFill>
            <a:srgbClr val="009FDF">
              <a:alpha val="14620"/>
            </a:srgbClr>
          </a:solidFill>
          <a:ln w="9525" cap="rnd" cmpd="sng">
            <a:solidFill>
              <a:srgbClr val="128DD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chemeClr val="accent2"/>
                </a:solidFill>
                <a:latin typeface="Proxima Nova"/>
                <a:ea typeface="Proxima Nova"/>
                <a:cs typeface="Proxima Nova"/>
                <a:sym typeface="Proxima Nova"/>
              </a:rPr>
              <a:t>Container Orchestrator</a:t>
            </a:r>
            <a:endParaRPr sz="1100" b="1" i="0" u="none" strike="noStrike" cap="none">
              <a:solidFill>
                <a:schemeClr val="accent2"/>
              </a:solidFill>
              <a:latin typeface="Proxima Nova"/>
              <a:ea typeface="Proxima Nova"/>
              <a:cs typeface="Proxima Nova"/>
              <a:sym typeface="Proxima Nova"/>
            </a:endParaRPr>
          </a:p>
        </p:txBody>
      </p:sp>
      <p:sp>
        <p:nvSpPr>
          <p:cNvPr id="1896" name="Google Shape;1896;p215"/>
          <p:cNvSpPr/>
          <p:nvPr/>
        </p:nvSpPr>
        <p:spPr>
          <a:xfrm>
            <a:off x="4819025" y="2708876"/>
            <a:ext cx="214500" cy="214500"/>
          </a:xfrm>
          <a:prstGeom prst="mathPlus">
            <a:avLst>
              <a:gd name="adj1" fmla="val 235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15"/>
          <p:cNvSpPr txBox="1"/>
          <p:nvPr/>
        </p:nvSpPr>
        <p:spPr>
          <a:xfrm>
            <a:off x="6412155" y="831583"/>
            <a:ext cx="16728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4"/>
                </a:solidFill>
                <a:latin typeface="Proxima Nova"/>
                <a:ea typeface="Proxima Nova"/>
                <a:cs typeface="Proxima Nova"/>
                <a:sym typeface="Proxima Nova"/>
              </a:rPr>
              <a:t>Serverless Functions</a:t>
            </a:r>
            <a:endParaRPr sz="1500" b="1">
              <a:solidFill>
                <a:schemeClr val="accent4"/>
              </a:solidFill>
              <a:latin typeface="Proxima Nova"/>
              <a:ea typeface="Proxima Nova"/>
              <a:cs typeface="Proxima Nova"/>
              <a:sym typeface="Proxima Nova"/>
            </a:endParaRPr>
          </a:p>
        </p:txBody>
      </p:sp>
      <p:sp>
        <p:nvSpPr>
          <p:cNvPr id="1898" name="Google Shape;1898;p215"/>
          <p:cNvSpPr/>
          <p:nvPr/>
        </p:nvSpPr>
        <p:spPr>
          <a:xfrm>
            <a:off x="6412209" y="1598571"/>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FUNCTION</a:t>
            </a:r>
            <a:endParaRPr sz="1100" b="1" i="0" u="none" strike="noStrike" cap="none">
              <a:solidFill>
                <a:srgbClr val="0B223F"/>
              </a:solidFill>
              <a:latin typeface="Proxima Nova"/>
              <a:ea typeface="Proxima Nova"/>
              <a:cs typeface="Proxima Nova"/>
              <a:sym typeface="Proxima Nova"/>
            </a:endParaRPr>
          </a:p>
        </p:txBody>
      </p:sp>
      <p:sp>
        <p:nvSpPr>
          <p:cNvPr id="1899" name="Google Shape;1899;p215"/>
          <p:cNvSpPr/>
          <p:nvPr/>
        </p:nvSpPr>
        <p:spPr>
          <a:xfrm>
            <a:off x="7142350" y="2708876"/>
            <a:ext cx="214500" cy="214500"/>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0" name="Google Shape;1900;p215"/>
          <p:cNvCxnSpPr/>
          <p:nvPr/>
        </p:nvCxnSpPr>
        <p:spPr>
          <a:xfrm rot="10800000">
            <a:off x="364550" y="4400146"/>
            <a:ext cx="8428500" cy="0"/>
          </a:xfrm>
          <a:prstGeom prst="straightConnector1">
            <a:avLst/>
          </a:prstGeom>
          <a:noFill/>
          <a:ln w="9525" cap="flat" cmpd="sng">
            <a:solidFill>
              <a:schemeClr val="lt1"/>
            </a:solidFill>
            <a:prstDash val="dot"/>
            <a:round/>
            <a:headEnd type="none" w="sm" len="sm"/>
            <a:tailEnd type="none" w="sm" len="sm"/>
          </a:ln>
        </p:spPr>
      </p:cxnSp>
      <p:sp>
        <p:nvSpPr>
          <p:cNvPr id="1901" name="Google Shape;1901;p215"/>
          <p:cNvSpPr/>
          <p:nvPr/>
        </p:nvSpPr>
        <p:spPr>
          <a:xfrm>
            <a:off x="1534208" y="4503733"/>
            <a:ext cx="67797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b="1">
                <a:solidFill>
                  <a:schemeClr val="dk1"/>
                </a:solidFill>
                <a:latin typeface="Proxima Nova"/>
                <a:ea typeface="Proxima Nova"/>
                <a:cs typeface="Proxima Nova"/>
                <a:sym typeface="Proxima Nova"/>
              </a:rPr>
              <a:t>IaaS</a:t>
            </a:r>
            <a:endParaRPr sz="1200" b="1" i="0" u="none" strike="noStrike" cap="none">
              <a:solidFill>
                <a:schemeClr val="dk1"/>
              </a:solidFill>
              <a:latin typeface="Proxima Nova"/>
              <a:ea typeface="Proxima Nova"/>
              <a:cs typeface="Proxima Nova"/>
              <a:sym typeface="Proxima Nova"/>
            </a:endParaRPr>
          </a:p>
        </p:txBody>
      </p:sp>
      <p:sp>
        <p:nvSpPr>
          <p:cNvPr id="1902" name="Google Shape;1902;p215"/>
          <p:cNvSpPr txBox="1"/>
          <p:nvPr/>
        </p:nvSpPr>
        <p:spPr>
          <a:xfrm>
            <a:off x="3910924" y="2880589"/>
            <a:ext cx="2028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3"/>
                </a:solidFill>
                <a:latin typeface="Proxima Nova"/>
                <a:ea typeface="Proxima Nova"/>
                <a:cs typeface="Proxima Nova"/>
                <a:sym typeface="Proxima Nova"/>
              </a:rPr>
              <a:t>Container Image &amp; build</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L7 Network &amp; Routing</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Logs, Metrics, Monitoring</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Services Marketplace</a:t>
            </a:r>
            <a:endParaRPr sz="1100">
              <a:solidFill>
                <a:schemeClr val="accent3"/>
              </a:solidFill>
              <a:latin typeface="Proxima Nova"/>
              <a:ea typeface="Proxima Nova"/>
              <a:cs typeface="Proxima Nova"/>
              <a:sym typeface="Proxima Nova"/>
            </a:endParaRPr>
          </a:p>
          <a:p>
            <a:pPr marL="0" lvl="0" indent="0" algn="ctr" rtl="0">
              <a:spcBef>
                <a:spcPts val="600"/>
              </a:spcBef>
              <a:spcAft>
                <a:spcPts val="600"/>
              </a:spcAft>
              <a:buNone/>
            </a:pPr>
            <a:r>
              <a:rPr lang="en" sz="1100">
                <a:solidFill>
                  <a:schemeClr val="accent3"/>
                </a:solidFill>
                <a:latin typeface="Proxima Nova"/>
                <a:ea typeface="Proxima Nova"/>
                <a:cs typeface="Proxima Nova"/>
                <a:sym typeface="Proxima Nova"/>
              </a:rPr>
              <a:t>Team, Quotas &amp; Usage</a:t>
            </a:r>
            <a:endParaRPr sz="1100">
              <a:solidFill>
                <a:schemeClr val="accent3"/>
              </a:solidFill>
              <a:latin typeface="Proxima Nova"/>
              <a:ea typeface="Proxima Nova"/>
              <a:cs typeface="Proxima Nova"/>
              <a:sym typeface="Proxima Nova"/>
            </a:endParaRPr>
          </a:p>
        </p:txBody>
      </p:sp>
      <p:sp>
        <p:nvSpPr>
          <p:cNvPr id="1903" name="Google Shape;1903;p215"/>
          <p:cNvSpPr/>
          <p:nvPr/>
        </p:nvSpPr>
        <p:spPr>
          <a:xfrm rot="5400000">
            <a:off x="1516975" y="951595"/>
            <a:ext cx="214500" cy="180000"/>
          </a:xfrm>
          <a:prstGeom prst="triangle">
            <a:avLst>
              <a:gd name="adj" fmla="val 5625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15"/>
          <p:cNvSpPr/>
          <p:nvPr/>
        </p:nvSpPr>
        <p:spPr>
          <a:xfrm rot="5400000">
            <a:off x="3841925" y="951595"/>
            <a:ext cx="214500" cy="180000"/>
          </a:xfrm>
          <a:prstGeom prst="triangle">
            <a:avLst>
              <a:gd name="adj" fmla="val 562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15"/>
          <p:cNvSpPr/>
          <p:nvPr/>
        </p:nvSpPr>
        <p:spPr>
          <a:xfrm rot="5400000">
            <a:off x="6166875" y="951595"/>
            <a:ext cx="214500" cy="180000"/>
          </a:xfrm>
          <a:prstGeom prst="triangle">
            <a:avLst>
              <a:gd name="adj" fmla="val 5625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15"/>
          <p:cNvSpPr/>
          <p:nvPr/>
        </p:nvSpPr>
        <p:spPr>
          <a:xfrm>
            <a:off x="6300475" y="2230145"/>
            <a:ext cx="1922700" cy="405900"/>
          </a:xfrm>
          <a:prstGeom prst="roundRect">
            <a:avLst>
              <a:gd name="adj" fmla="val 10512"/>
            </a:avLst>
          </a:prstGeom>
          <a:solidFill>
            <a:srgbClr val="0066AB">
              <a:alpha val="14229"/>
            </a:srgbClr>
          </a:solidFill>
          <a:ln w="9525" cap="rnd" cmpd="sng">
            <a:solidFill>
              <a:srgbClr val="0066AB"/>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chemeClr val="accent3"/>
                </a:solidFill>
                <a:latin typeface="Proxima Nova"/>
                <a:ea typeface="Proxima Nova"/>
                <a:cs typeface="Proxima Nova"/>
                <a:sym typeface="Proxima Nova"/>
              </a:rPr>
              <a:t>Application Platform</a:t>
            </a:r>
            <a:endParaRPr sz="1100" b="1" i="0" u="none" strike="noStrike" cap="none">
              <a:solidFill>
                <a:schemeClr val="accent3"/>
              </a:solidFill>
              <a:latin typeface="Proxima Nova"/>
              <a:ea typeface="Proxima Nova"/>
              <a:cs typeface="Proxima Nova"/>
              <a:sym typeface="Proxima Nova"/>
            </a:endParaRPr>
          </a:p>
        </p:txBody>
      </p:sp>
      <p:sp>
        <p:nvSpPr>
          <p:cNvPr id="1907" name="Google Shape;1907;p215"/>
          <p:cNvSpPr/>
          <p:nvPr/>
        </p:nvSpPr>
        <p:spPr>
          <a:xfrm>
            <a:off x="6300475" y="2974470"/>
            <a:ext cx="1922700" cy="405900"/>
          </a:xfrm>
          <a:prstGeom prst="roundRect">
            <a:avLst>
              <a:gd name="adj" fmla="val 10512"/>
            </a:avLst>
          </a:prstGeom>
          <a:solidFill>
            <a:srgbClr val="009FDF">
              <a:alpha val="14620"/>
            </a:srgbClr>
          </a:solidFill>
          <a:ln w="9525" cap="rnd" cmpd="sng">
            <a:solidFill>
              <a:srgbClr val="128DD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chemeClr val="accent2"/>
                </a:solidFill>
                <a:latin typeface="Proxima Nova"/>
                <a:ea typeface="Proxima Nova"/>
                <a:cs typeface="Proxima Nova"/>
                <a:sym typeface="Proxima Nova"/>
              </a:rPr>
              <a:t>Container Orchestrator</a:t>
            </a:r>
            <a:endParaRPr sz="1100" b="1" i="0" u="none" strike="noStrike" cap="none">
              <a:solidFill>
                <a:schemeClr val="accent2"/>
              </a:solidFill>
              <a:latin typeface="Proxima Nova"/>
              <a:ea typeface="Proxima Nova"/>
              <a:cs typeface="Proxima Nova"/>
              <a:sym typeface="Proxima Nova"/>
            </a:endParaRPr>
          </a:p>
        </p:txBody>
      </p:sp>
      <p:sp>
        <p:nvSpPr>
          <p:cNvPr id="1908" name="Google Shape;1908;p215"/>
          <p:cNvSpPr/>
          <p:nvPr/>
        </p:nvSpPr>
        <p:spPr>
          <a:xfrm>
            <a:off x="7142350" y="2708876"/>
            <a:ext cx="214500" cy="214500"/>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15"/>
          <p:cNvSpPr txBox="1"/>
          <p:nvPr/>
        </p:nvSpPr>
        <p:spPr>
          <a:xfrm>
            <a:off x="6234224" y="3718789"/>
            <a:ext cx="2028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4"/>
                </a:solidFill>
                <a:latin typeface="Proxima Nova"/>
                <a:ea typeface="Proxima Nova"/>
                <a:cs typeface="Proxima Nova"/>
                <a:sym typeface="Proxima Nova"/>
              </a:rPr>
              <a:t>Function scheduling</a:t>
            </a:r>
            <a:endParaRPr sz="1100">
              <a:solidFill>
                <a:schemeClr val="accent4"/>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4"/>
                </a:solidFill>
                <a:latin typeface="Proxima Nova"/>
                <a:ea typeface="Proxima Nova"/>
                <a:cs typeface="Proxima Nova"/>
                <a:sym typeface="Proxima Nova"/>
              </a:rPr>
              <a:t>Function exec services</a:t>
            </a:r>
            <a:endParaRPr sz="1100">
              <a:solidFill>
                <a:schemeClr val="accent4"/>
              </a:solidFill>
              <a:latin typeface="Proxima Nova"/>
              <a:ea typeface="Proxima Nova"/>
              <a:cs typeface="Proxima Nova"/>
              <a:sym typeface="Proxima Nova"/>
            </a:endParaRPr>
          </a:p>
          <a:p>
            <a:pPr marL="0" lvl="0" indent="0" algn="ctr" rtl="0">
              <a:spcBef>
                <a:spcPts val="600"/>
              </a:spcBef>
              <a:spcAft>
                <a:spcPts val="600"/>
              </a:spcAft>
              <a:buNone/>
            </a:pPr>
            <a:endParaRPr sz="1100">
              <a:solidFill>
                <a:schemeClr val="accent4"/>
              </a:solidFill>
              <a:latin typeface="Proxima Nova"/>
              <a:ea typeface="Proxima Nova"/>
              <a:cs typeface="Proxima Nova"/>
              <a:sym typeface="Proxima Nova"/>
            </a:endParaRPr>
          </a:p>
        </p:txBody>
      </p:sp>
      <p:sp>
        <p:nvSpPr>
          <p:cNvPr id="1910" name="Google Shape;1910;p215"/>
          <p:cNvSpPr/>
          <p:nvPr/>
        </p:nvSpPr>
        <p:spPr>
          <a:xfrm>
            <a:off x="7142350" y="3538839"/>
            <a:ext cx="214500" cy="214500"/>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15"/>
          <p:cNvSpPr/>
          <p:nvPr/>
        </p:nvSpPr>
        <p:spPr>
          <a:xfrm>
            <a:off x="125" y="2007175"/>
            <a:ext cx="9144000" cy="2393100"/>
          </a:xfrm>
          <a:prstGeom prst="rect">
            <a:avLst/>
          </a:prstGeom>
          <a:solidFill>
            <a:srgbClr val="00253E">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15"/>
          <p:cNvSpPr/>
          <p:nvPr/>
        </p:nvSpPr>
        <p:spPr>
          <a:xfrm>
            <a:off x="1385125" y="2352400"/>
            <a:ext cx="7190700" cy="844200"/>
          </a:xfrm>
          <a:prstGeom prst="rightArrow">
            <a:avLst>
              <a:gd name="adj1" fmla="val 50000"/>
              <a:gd name="adj2" fmla="val 50000"/>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2"/>
                </a:solidFill>
                <a:latin typeface="Proxima Nova"/>
                <a:ea typeface="Proxima Nova"/>
                <a:cs typeface="Proxima Nova"/>
                <a:sym typeface="Proxima Nova"/>
              </a:rPr>
              <a:t>Lower complexity, higher efficiency</a:t>
            </a:r>
            <a:endParaRPr b="1">
              <a:solidFill>
                <a:schemeClr val="lt2"/>
              </a:solidFill>
              <a:latin typeface="Proxima Nova"/>
              <a:ea typeface="Proxima Nova"/>
              <a:cs typeface="Proxima Nova"/>
              <a:sym typeface="Proxima Nova"/>
            </a:endParaRPr>
          </a:p>
        </p:txBody>
      </p:sp>
      <p:sp>
        <p:nvSpPr>
          <p:cNvPr id="1913" name="Google Shape;1913;p215"/>
          <p:cNvSpPr/>
          <p:nvPr/>
        </p:nvSpPr>
        <p:spPr>
          <a:xfrm flipH="1">
            <a:off x="979093" y="3147775"/>
            <a:ext cx="7190700" cy="844200"/>
          </a:xfrm>
          <a:prstGeom prst="rightArrow">
            <a:avLst>
              <a:gd name="adj1" fmla="val 50000"/>
              <a:gd name="adj2" fmla="val 50000"/>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2"/>
                </a:solidFill>
                <a:latin typeface="Proxima Nova"/>
                <a:ea typeface="Proxima Nova"/>
                <a:cs typeface="Proxima Nova"/>
                <a:sym typeface="Proxima Nova"/>
              </a:rPr>
              <a:t>Higher flexibility, lower standardization</a:t>
            </a:r>
            <a:endParaRPr b="1">
              <a:solidFill>
                <a:schemeClr val="lt2"/>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216"/>
          <p:cNvSpPr/>
          <p:nvPr/>
        </p:nvSpPr>
        <p:spPr>
          <a:xfrm flipH="1">
            <a:off x="145975" y="1522412"/>
            <a:ext cx="8239200" cy="2793900"/>
          </a:xfrm>
          <a:prstGeom prst="rtTriangle">
            <a:avLst/>
          </a:prstGeom>
          <a:solidFill>
            <a:schemeClr val="accent1">
              <a:alpha val="294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19" name="Google Shape;1919;p216"/>
          <p:cNvSpPr txBox="1">
            <a:spLocks noGrp="1"/>
          </p:cNvSpPr>
          <p:nvPr>
            <p:ph type="title"/>
          </p:nvPr>
        </p:nvSpPr>
        <p:spPr>
          <a:xfrm>
            <a:off x="457200" y="19050"/>
            <a:ext cx="82296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800"/>
              <a:buFont typeface="Arial"/>
              <a:buNone/>
            </a:pPr>
            <a:r>
              <a:rPr lang="en"/>
              <a:t>Evolution of Platforms</a:t>
            </a:r>
            <a:endParaRPr/>
          </a:p>
        </p:txBody>
      </p:sp>
      <p:grpSp>
        <p:nvGrpSpPr>
          <p:cNvPr id="1920" name="Google Shape;1920;p216"/>
          <p:cNvGrpSpPr/>
          <p:nvPr/>
        </p:nvGrpSpPr>
        <p:grpSpPr>
          <a:xfrm>
            <a:off x="306404" y="1341361"/>
            <a:ext cx="2516263" cy="2806719"/>
            <a:chOff x="533160" y="2856832"/>
            <a:chExt cx="2395756" cy="3564087"/>
          </a:xfrm>
        </p:grpSpPr>
        <p:sp>
          <p:nvSpPr>
            <p:cNvPr id="1921" name="Google Shape;1921;p216"/>
            <p:cNvSpPr/>
            <p:nvPr/>
          </p:nvSpPr>
          <p:spPr>
            <a:xfrm>
              <a:off x="688216" y="2856832"/>
              <a:ext cx="2240700" cy="3564000"/>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32828"/>
                </a:buClr>
                <a:buSzPts val="450"/>
                <a:buFont typeface="Arial"/>
                <a:buNone/>
              </a:pPr>
              <a:r>
                <a:rPr lang="en" sz="1800" b="1" i="0" u="none" strike="noStrike" cap="none">
                  <a:solidFill>
                    <a:srgbClr val="032828"/>
                  </a:solidFill>
                  <a:latin typeface="Arial"/>
                  <a:ea typeface="Arial"/>
                  <a:cs typeface="Arial"/>
                  <a:sym typeface="Arial"/>
                </a:rPr>
                <a:t>   </a:t>
              </a:r>
              <a:r>
                <a:rPr lang="en" sz="1600" b="1" i="0" u="none" strike="noStrike" cap="none">
                  <a:solidFill>
                    <a:srgbClr val="032828"/>
                  </a:solidFill>
                  <a:latin typeface="Arial"/>
                  <a:ea typeface="Arial"/>
                  <a:cs typeface="Arial"/>
                  <a:sym typeface="Arial"/>
                </a:rPr>
                <a:t>Traditional IT</a:t>
              </a:r>
              <a:endParaRPr/>
            </a:p>
          </p:txBody>
        </p:sp>
        <p:grpSp>
          <p:nvGrpSpPr>
            <p:cNvPr id="1922" name="Google Shape;1922;p216"/>
            <p:cNvGrpSpPr/>
            <p:nvPr/>
          </p:nvGrpSpPr>
          <p:grpSpPr>
            <a:xfrm>
              <a:off x="1187643" y="3515999"/>
              <a:ext cx="1450973" cy="2872666"/>
              <a:chOff x="638314" y="3496026"/>
              <a:chExt cx="1371300" cy="2872666"/>
            </a:xfrm>
          </p:grpSpPr>
          <p:sp>
            <p:nvSpPr>
              <p:cNvPr id="1923" name="Google Shape;1923;p216"/>
              <p:cNvSpPr/>
              <p:nvPr/>
            </p:nvSpPr>
            <p:spPr>
              <a:xfrm>
                <a:off x="638314" y="5781948"/>
                <a:ext cx="1371300" cy="260100"/>
              </a:xfrm>
              <a:prstGeom prst="roundRect">
                <a:avLst>
                  <a:gd name="adj" fmla="val 16667"/>
                </a:avLst>
              </a:prstGeom>
              <a:solidFill>
                <a:srgbClr val="0C5B50"/>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Storage</a:t>
                </a:r>
                <a:endParaRPr/>
              </a:p>
            </p:txBody>
          </p:sp>
          <p:sp>
            <p:nvSpPr>
              <p:cNvPr id="1924" name="Google Shape;1924;p216"/>
              <p:cNvSpPr/>
              <p:nvPr/>
            </p:nvSpPr>
            <p:spPr>
              <a:xfrm>
                <a:off x="638314" y="5455387"/>
                <a:ext cx="13713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Servers</a:t>
                </a:r>
                <a:endParaRPr/>
              </a:p>
            </p:txBody>
          </p:sp>
          <p:sp>
            <p:nvSpPr>
              <p:cNvPr id="1925" name="Google Shape;1925;p216"/>
              <p:cNvSpPr/>
              <p:nvPr/>
            </p:nvSpPr>
            <p:spPr>
              <a:xfrm>
                <a:off x="638314" y="6106492"/>
                <a:ext cx="1371300" cy="2622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Networking</a:t>
                </a:r>
                <a:endParaRPr/>
              </a:p>
            </p:txBody>
          </p:sp>
          <p:sp>
            <p:nvSpPr>
              <p:cNvPr id="1926" name="Google Shape;1926;p216"/>
              <p:cNvSpPr/>
              <p:nvPr/>
            </p:nvSpPr>
            <p:spPr>
              <a:xfrm>
                <a:off x="638314" y="4802267"/>
                <a:ext cx="13713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O/S</a:t>
                </a:r>
                <a:endParaRPr/>
              </a:p>
            </p:txBody>
          </p:sp>
          <p:sp>
            <p:nvSpPr>
              <p:cNvPr id="1927" name="Google Shape;1927;p216"/>
              <p:cNvSpPr/>
              <p:nvPr/>
            </p:nvSpPr>
            <p:spPr>
              <a:xfrm>
                <a:off x="638314" y="4475707"/>
                <a:ext cx="13713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Middleware</a:t>
                </a:r>
                <a:endParaRPr/>
              </a:p>
            </p:txBody>
          </p:sp>
          <p:sp>
            <p:nvSpPr>
              <p:cNvPr id="1928" name="Google Shape;1928;p216"/>
              <p:cNvSpPr/>
              <p:nvPr/>
            </p:nvSpPr>
            <p:spPr>
              <a:xfrm>
                <a:off x="638314" y="5128826"/>
                <a:ext cx="13713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Virtualization</a:t>
                </a:r>
                <a:endParaRPr/>
              </a:p>
            </p:txBody>
          </p:sp>
          <p:sp>
            <p:nvSpPr>
              <p:cNvPr id="1929" name="Google Shape;1929;p216"/>
              <p:cNvSpPr/>
              <p:nvPr/>
            </p:nvSpPr>
            <p:spPr>
              <a:xfrm>
                <a:off x="638314" y="3822585"/>
                <a:ext cx="13713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Data</a:t>
                </a:r>
                <a:endParaRPr/>
              </a:p>
            </p:txBody>
          </p:sp>
          <p:sp>
            <p:nvSpPr>
              <p:cNvPr id="1930" name="Google Shape;1930;p216"/>
              <p:cNvSpPr/>
              <p:nvPr/>
            </p:nvSpPr>
            <p:spPr>
              <a:xfrm>
                <a:off x="638314" y="3496026"/>
                <a:ext cx="1371300" cy="2622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Applications</a:t>
                </a:r>
                <a:endParaRPr/>
              </a:p>
            </p:txBody>
          </p:sp>
          <p:sp>
            <p:nvSpPr>
              <p:cNvPr id="1931" name="Google Shape;1931;p216"/>
              <p:cNvSpPr/>
              <p:nvPr/>
            </p:nvSpPr>
            <p:spPr>
              <a:xfrm>
                <a:off x="638314" y="4149146"/>
                <a:ext cx="13713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Runtime</a:t>
                </a:r>
                <a:endParaRPr/>
              </a:p>
            </p:txBody>
          </p:sp>
        </p:grpSp>
        <p:sp>
          <p:nvSpPr>
            <p:cNvPr id="1932" name="Google Shape;1932;p216"/>
            <p:cNvSpPr/>
            <p:nvPr/>
          </p:nvSpPr>
          <p:spPr>
            <a:xfrm>
              <a:off x="988436" y="3456019"/>
              <a:ext cx="198600" cy="2964900"/>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3" name="Google Shape;1933;p216"/>
            <p:cNvSpPr txBox="1"/>
            <p:nvPr/>
          </p:nvSpPr>
          <p:spPr>
            <a:xfrm rot="-5400000">
              <a:off x="29010" y="4742221"/>
              <a:ext cx="1389300" cy="38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685D"/>
                </a:buClr>
                <a:buSzPts val="350"/>
                <a:buFont typeface="Arial"/>
                <a:buNone/>
              </a:pPr>
              <a:r>
                <a:rPr lang="en" sz="1400" b="0" i="0" u="none" strike="noStrike" cap="none">
                  <a:solidFill>
                    <a:srgbClr val="00685D"/>
                  </a:solidFill>
                  <a:latin typeface="Arial"/>
                  <a:ea typeface="Arial"/>
                  <a:cs typeface="Arial"/>
                  <a:sym typeface="Arial"/>
                </a:rPr>
                <a:t>You Manage</a:t>
              </a:r>
              <a:endParaRPr/>
            </a:p>
          </p:txBody>
        </p:sp>
      </p:grpSp>
      <p:grpSp>
        <p:nvGrpSpPr>
          <p:cNvPr id="1934" name="Google Shape;1934;p216"/>
          <p:cNvGrpSpPr/>
          <p:nvPr/>
        </p:nvGrpSpPr>
        <p:grpSpPr>
          <a:xfrm>
            <a:off x="2767087" y="1341543"/>
            <a:ext cx="2798726" cy="2830786"/>
            <a:chOff x="2002019" y="2277659"/>
            <a:chExt cx="2798447" cy="3773878"/>
          </a:xfrm>
        </p:grpSpPr>
        <p:grpSp>
          <p:nvGrpSpPr>
            <p:cNvPr id="1935" name="Google Shape;1935;p216"/>
            <p:cNvGrpSpPr/>
            <p:nvPr/>
          </p:nvGrpSpPr>
          <p:grpSpPr>
            <a:xfrm>
              <a:off x="2002019" y="2277659"/>
              <a:ext cx="2506955" cy="3742200"/>
              <a:chOff x="541340" y="2856832"/>
              <a:chExt cx="2387577" cy="3564000"/>
            </a:xfrm>
          </p:grpSpPr>
          <p:sp>
            <p:nvSpPr>
              <p:cNvPr id="1936" name="Google Shape;1936;p216"/>
              <p:cNvSpPr/>
              <p:nvPr/>
            </p:nvSpPr>
            <p:spPr>
              <a:xfrm>
                <a:off x="688216" y="2856832"/>
                <a:ext cx="2240700" cy="3564000"/>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32828"/>
                  </a:buClr>
                  <a:buSzPts val="450"/>
                  <a:buFont typeface="Arial"/>
                  <a:buNone/>
                </a:pPr>
                <a:r>
                  <a:rPr lang="en" sz="1800" b="1" i="0" u="none" strike="noStrike" cap="none">
                    <a:solidFill>
                      <a:srgbClr val="032828"/>
                    </a:solidFill>
                    <a:latin typeface="Arial"/>
                    <a:ea typeface="Arial"/>
                    <a:cs typeface="Arial"/>
                    <a:sym typeface="Arial"/>
                  </a:rPr>
                  <a:t>   </a:t>
                </a:r>
                <a:r>
                  <a:rPr lang="en" sz="1600" b="1" i="0" u="none" strike="noStrike" cap="none">
                    <a:solidFill>
                      <a:srgbClr val="032828"/>
                    </a:solidFill>
                    <a:latin typeface="Arial"/>
                    <a:ea typeface="Arial"/>
                    <a:cs typeface="Arial"/>
                    <a:sym typeface="Arial"/>
                  </a:rPr>
                  <a:t>Virtualization</a:t>
                </a:r>
                <a:endParaRPr/>
              </a:p>
            </p:txBody>
          </p:sp>
          <p:grpSp>
            <p:nvGrpSpPr>
              <p:cNvPr id="1937" name="Google Shape;1937;p216"/>
              <p:cNvGrpSpPr/>
              <p:nvPr/>
            </p:nvGrpSpPr>
            <p:grpSpPr>
              <a:xfrm>
                <a:off x="1186878" y="3515974"/>
                <a:ext cx="1451290" cy="2846170"/>
                <a:chOff x="637591" y="3496001"/>
                <a:chExt cx="1371600" cy="2846170"/>
              </a:xfrm>
            </p:grpSpPr>
            <p:sp>
              <p:nvSpPr>
                <p:cNvPr id="1938" name="Google Shape;1938;p216"/>
                <p:cNvSpPr/>
                <p:nvPr/>
              </p:nvSpPr>
              <p:spPr>
                <a:xfrm>
                  <a:off x="637591" y="5781839"/>
                  <a:ext cx="13716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Storage</a:t>
                  </a:r>
                  <a:endParaRPr/>
                </a:p>
              </p:txBody>
            </p:sp>
            <p:sp>
              <p:nvSpPr>
                <p:cNvPr id="1939" name="Google Shape;1939;p216"/>
                <p:cNvSpPr/>
                <p:nvPr/>
              </p:nvSpPr>
              <p:spPr>
                <a:xfrm>
                  <a:off x="637591" y="5455289"/>
                  <a:ext cx="13716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Servers</a:t>
                  </a:r>
                  <a:endParaRPr/>
                </a:p>
              </p:txBody>
            </p:sp>
            <p:sp>
              <p:nvSpPr>
                <p:cNvPr id="1940" name="Google Shape;1940;p216"/>
                <p:cNvSpPr/>
                <p:nvPr/>
              </p:nvSpPr>
              <p:spPr>
                <a:xfrm>
                  <a:off x="637591" y="6106371"/>
                  <a:ext cx="1371600" cy="2358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Networking</a:t>
                  </a:r>
                  <a:endParaRPr/>
                </a:p>
              </p:txBody>
            </p:sp>
            <p:sp>
              <p:nvSpPr>
                <p:cNvPr id="1941" name="Google Shape;1941;p216"/>
                <p:cNvSpPr/>
                <p:nvPr/>
              </p:nvSpPr>
              <p:spPr>
                <a:xfrm>
                  <a:off x="637591" y="4475646"/>
                  <a:ext cx="13716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Middleware</a:t>
                  </a:r>
                  <a:endParaRPr/>
                </a:p>
              </p:txBody>
            </p:sp>
            <p:sp>
              <p:nvSpPr>
                <p:cNvPr id="1942" name="Google Shape;1942;p216"/>
                <p:cNvSpPr/>
                <p:nvPr/>
              </p:nvSpPr>
              <p:spPr>
                <a:xfrm>
                  <a:off x="637591" y="5128742"/>
                  <a:ext cx="13716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Virtualization</a:t>
                  </a:r>
                  <a:endParaRPr/>
                </a:p>
              </p:txBody>
            </p:sp>
            <p:sp>
              <p:nvSpPr>
                <p:cNvPr id="1943" name="Google Shape;1943;p216"/>
                <p:cNvSpPr/>
                <p:nvPr/>
              </p:nvSpPr>
              <p:spPr>
                <a:xfrm>
                  <a:off x="637591" y="3822550"/>
                  <a:ext cx="13716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Data</a:t>
                  </a:r>
                  <a:endParaRPr/>
                </a:p>
              </p:txBody>
            </p:sp>
            <p:sp>
              <p:nvSpPr>
                <p:cNvPr id="1944" name="Google Shape;1944;p216"/>
                <p:cNvSpPr/>
                <p:nvPr/>
              </p:nvSpPr>
              <p:spPr>
                <a:xfrm>
                  <a:off x="637591" y="3496001"/>
                  <a:ext cx="1371600" cy="2619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Applications</a:t>
                  </a:r>
                  <a:endParaRPr/>
                </a:p>
              </p:txBody>
            </p:sp>
            <p:sp>
              <p:nvSpPr>
                <p:cNvPr id="1945" name="Google Shape;1945;p216"/>
                <p:cNvSpPr/>
                <p:nvPr/>
              </p:nvSpPr>
              <p:spPr>
                <a:xfrm>
                  <a:off x="637591" y="4149098"/>
                  <a:ext cx="13716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Runtime</a:t>
                  </a:r>
                  <a:endParaRPr/>
                </a:p>
              </p:txBody>
            </p:sp>
          </p:grpSp>
          <p:sp>
            <p:nvSpPr>
              <p:cNvPr id="1946" name="Google Shape;1946;p216"/>
              <p:cNvSpPr/>
              <p:nvPr/>
            </p:nvSpPr>
            <p:spPr>
              <a:xfrm>
                <a:off x="988436" y="3456019"/>
                <a:ext cx="168900" cy="1627200"/>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7" name="Google Shape;1947;p216"/>
              <p:cNvSpPr txBox="1"/>
              <p:nvPr/>
            </p:nvSpPr>
            <p:spPr>
              <a:xfrm rot="-5400000">
                <a:off x="37190" y="4003461"/>
                <a:ext cx="1389300" cy="38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685D"/>
                  </a:buClr>
                  <a:buSzPts val="350"/>
                  <a:buFont typeface="Arial"/>
                  <a:buNone/>
                </a:pPr>
                <a:r>
                  <a:rPr lang="en" sz="1400" b="0" i="0" u="none" strike="noStrike" cap="none">
                    <a:solidFill>
                      <a:srgbClr val="00685D"/>
                    </a:solidFill>
                    <a:latin typeface="Arial"/>
                    <a:ea typeface="Arial"/>
                    <a:cs typeface="Arial"/>
                    <a:sym typeface="Arial"/>
                  </a:rPr>
                  <a:t>You Manage</a:t>
                </a:r>
                <a:endParaRPr/>
              </a:p>
            </p:txBody>
          </p:sp>
        </p:grpSp>
        <p:sp>
          <p:nvSpPr>
            <p:cNvPr id="1948" name="Google Shape;1948;p216"/>
            <p:cNvSpPr/>
            <p:nvPr/>
          </p:nvSpPr>
          <p:spPr>
            <a:xfrm flipH="1">
              <a:off x="4181571" y="4684137"/>
              <a:ext cx="219000" cy="1367400"/>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9" name="Google Shape;1949;p216"/>
            <p:cNvSpPr txBox="1"/>
            <p:nvPr/>
          </p:nvSpPr>
          <p:spPr>
            <a:xfrm rot="-5400000" flipH="1">
              <a:off x="4189816" y="5125464"/>
              <a:ext cx="8214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685D"/>
                </a:buClr>
                <a:buSzPts val="350"/>
                <a:buFont typeface="Arial"/>
                <a:buNone/>
              </a:pPr>
              <a:r>
                <a:rPr lang="en" sz="1400" b="0" i="0" u="none" strike="noStrike" cap="none">
                  <a:solidFill>
                    <a:srgbClr val="00685D"/>
                  </a:solidFill>
                  <a:latin typeface="Arial"/>
                  <a:ea typeface="Arial"/>
                  <a:cs typeface="Arial"/>
                  <a:sym typeface="Arial"/>
                </a:rPr>
                <a:t>IaaS</a:t>
              </a:r>
              <a:endParaRPr/>
            </a:p>
          </p:txBody>
        </p:sp>
      </p:grpSp>
      <p:sp>
        <p:nvSpPr>
          <p:cNvPr id="1950" name="Google Shape;1950;p216"/>
          <p:cNvSpPr/>
          <p:nvPr/>
        </p:nvSpPr>
        <p:spPr>
          <a:xfrm>
            <a:off x="6111875" y="2892425"/>
            <a:ext cx="1524000" cy="2064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O/S</a:t>
            </a:r>
            <a:endParaRPr/>
          </a:p>
        </p:txBody>
      </p:sp>
      <p:grpSp>
        <p:nvGrpSpPr>
          <p:cNvPr id="1951" name="Google Shape;1951;p216"/>
          <p:cNvGrpSpPr/>
          <p:nvPr/>
        </p:nvGrpSpPr>
        <p:grpSpPr>
          <a:xfrm>
            <a:off x="5605475" y="1341361"/>
            <a:ext cx="2352735" cy="2806650"/>
            <a:chOff x="688216" y="2856832"/>
            <a:chExt cx="2240700" cy="3564000"/>
          </a:xfrm>
        </p:grpSpPr>
        <p:sp>
          <p:nvSpPr>
            <p:cNvPr id="1952" name="Google Shape;1952;p216"/>
            <p:cNvSpPr/>
            <p:nvPr/>
          </p:nvSpPr>
          <p:spPr>
            <a:xfrm>
              <a:off x="688216" y="2856832"/>
              <a:ext cx="2240700" cy="3564000"/>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32828"/>
                </a:buClr>
                <a:buSzPts val="450"/>
                <a:buFont typeface="Arial"/>
                <a:buNone/>
              </a:pPr>
              <a:r>
                <a:rPr lang="en" sz="1800" b="1" i="0" u="none" strike="noStrike" cap="none">
                  <a:solidFill>
                    <a:srgbClr val="032828"/>
                  </a:solidFill>
                  <a:latin typeface="Arial"/>
                  <a:ea typeface="Arial"/>
                  <a:cs typeface="Arial"/>
                  <a:sym typeface="Arial"/>
                </a:rPr>
                <a:t>   </a:t>
              </a:r>
              <a:r>
                <a:rPr lang="en" sz="1600" b="1" i="0" u="none" strike="noStrike" cap="none">
                  <a:solidFill>
                    <a:srgbClr val="032828"/>
                  </a:solidFill>
                  <a:latin typeface="Arial"/>
                  <a:ea typeface="Arial"/>
                  <a:cs typeface="Arial"/>
                  <a:sym typeface="Arial"/>
                </a:rPr>
                <a:t>Platform</a:t>
              </a:r>
              <a:endParaRPr/>
            </a:p>
          </p:txBody>
        </p:sp>
        <p:grpSp>
          <p:nvGrpSpPr>
            <p:cNvPr id="1953" name="Google Shape;1953;p216"/>
            <p:cNvGrpSpPr/>
            <p:nvPr/>
          </p:nvGrpSpPr>
          <p:grpSpPr>
            <a:xfrm>
              <a:off x="1187156" y="3515999"/>
              <a:ext cx="1451607" cy="2872666"/>
              <a:chOff x="637854" y="3496026"/>
              <a:chExt cx="1371900" cy="2872666"/>
            </a:xfrm>
          </p:grpSpPr>
          <p:sp>
            <p:nvSpPr>
              <p:cNvPr id="1954" name="Google Shape;1954;p216"/>
              <p:cNvSpPr/>
              <p:nvPr/>
            </p:nvSpPr>
            <p:spPr>
              <a:xfrm>
                <a:off x="637854" y="5781948"/>
                <a:ext cx="13719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Storage</a:t>
                </a:r>
                <a:endParaRPr/>
              </a:p>
            </p:txBody>
          </p:sp>
          <p:sp>
            <p:nvSpPr>
              <p:cNvPr id="1955" name="Google Shape;1955;p216"/>
              <p:cNvSpPr/>
              <p:nvPr/>
            </p:nvSpPr>
            <p:spPr>
              <a:xfrm>
                <a:off x="637854" y="5455387"/>
                <a:ext cx="13719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Servers</a:t>
                </a:r>
                <a:endParaRPr/>
              </a:p>
            </p:txBody>
          </p:sp>
          <p:sp>
            <p:nvSpPr>
              <p:cNvPr id="1956" name="Google Shape;1956;p216"/>
              <p:cNvSpPr/>
              <p:nvPr/>
            </p:nvSpPr>
            <p:spPr>
              <a:xfrm>
                <a:off x="637854" y="6106492"/>
                <a:ext cx="1371900" cy="2622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Networking</a:t>
                </a:r>
                <a:endParaRPr/>
              </a:p>
            </p:txBody>
          </p:sp>
          <p:sp>
            <p:nvSpPr>
              <p:cNvPr id="1957" name="Google Shape;1957;p216"/>
              <p:cNvSpPr/>
              <p:nvPr/>
            </p:nvSpPr>
            <p:spPr>
              <a:xfrm>
                <a:off x="637854" y="4475707"/>
                <a:ext cx="13719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Middleware</a:t>
                </a:r>
                <a:endParaRPr/>
              </a:p>
            </p:txBody>
          </p:sp>
          <p:sp>
            <p:nvSpPr>
              <p:cNvPr id="1958" name="Google Shape;1958;p216"/>
              <p:cNvSpPr/>
              <p:nvPr/>
            </p:nvSpPr>
            <p:spPr>
              <a:xfrm>
                <a:off x="637854" y="5128826"/>
                <a:ext cx="13719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Virtualization</a:t>
                </a:r>
                <a:endParaRPr/>
              </a:p>
            </p:txBody>
          </p:sp>
          <p:sp>
            <p:nvSpPr>
              <p:cNvPr id="1959" name="Google Shape;1959;p216"/>
              <p:cNvSpPr/>
              <p:nvPr/>
            </p:nvSpPr>
            <p:spPr>
              <a:xfrm>
                <a:off x="637854" y="3822585"/>
                <a:ext cx="13719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Data</a:t>
                </a:r>
                <a:endParaRPr/>
              </a:p>
            </p:txBody>
          </p:sp>
          <p:sp>
            <p:nvSpPr>
              <p:cNvPr id="1960" name="Google Shape;1960;p216"/>
              <p:cNvSpPr/>
              <p:nvPr/>
            </p:nvSpPr>
            <p:spPr>
              <a:xfrm>
                <a:off x="637854" y="3496026"/>
                <a:ext cx="1371900" cy="2622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Applications</a:t>
                </a:r>
                <a:endParaRPr/>
              </a:p>
            </p:txBody>
          </p:sp>
          <p:sp>
            <p:nvSpPr>
              <p:cNvPr id="1961" name="Google Shape;1961;p216"/>
              <p:cNvSpPr/>
              <p:nvPr/>
            </p:nvSpPr>
            <p:spPr>
              <a:xfrm>
                <a:off x="637854" y="4149146"/>
                <a:ext cx="13719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Runtime</a:t>
                </a:r>
                <a:endParaRPr/>
              </a:p>
            </p:txBody>
          </p:sp>
        </p:grpSp>
      </p:grpSp>
      <p:sp>
        <p:nvSpPr>
          <p:cNvPr id="1962" name="Google Shape;1962;p216"/>
          <p:cNvSpPr txBox="1"/>
          <p:nvPr/>
        </p:nvSpPr>
        <p:spPr>
          <a:xfrm flipH="1">
            <a:off x="7848600" y="2849625"/>
            <a:ext cx="1117500" cy="1046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C7B70"/>
              </a:buClr>
              <a:buSzPts val="350"/>
              <a:buFont typeface="Arial"/>
              <a:buNone/>
            </a:pPr>
            <a:r>
              <a:rPr lang="en" sz="1400" b="1" i="0" u="none" strike="noStrike" cap="none">
                <a:solidFill>
                  <a:srgbClr val="1C7B70"/>
                </a:solidFill>
                <a:latin typeface="Arial"/>
                <a:ea typeface="Arial"/>
                <a:cs typeface="Arial"/>
                <a:sym typeface="Arial"/>
              </a:rPr>
              <a:t>Platform</a:t>
            </a:r>
            <a:endParaRPr sz="1400" b="1" i="0" u="none" strike="noStrike" cap="none">
              <a:solidFill>
                <a:srgbClr val="1C7B70"/>
              </a:solidFill>
              <a:latin typeface="Arial"/>
              <a:ea typeface="Arial"/>
              <a:cs typeface="Arial"/>
              <a:sym typeface="Arial"/>
            </a:endParaRPr>
          </a:p>
          <a:p>
            <a:pPr marL="0" marR="0" lvl="0" indent="0" algn="ctr" rtl="0">
              <a:lnSpc>
                <a:spcPct val="100000"/>
              </a:lnSpc>
              <a:spcBef>
                <a:spcPts val="0"/>
              </a:spcBef>
              <a:spcAft>
                <a:spcPts val="0"/>
              </a:spcAft>
              <a:buClr>
                <a:srgbClr val="1C7B70"/>
              </a:buClr>
              <a:buSzPts val="350"/>
              <a:buFont typeface="Arial"/>
              <a:buNone/>
            </a:pPr>
            <a:r>
              <a:rPr lang="en" sz="1400" b="1" i="0" u="none" strike="noStrike" cap="none">
                <a:solidFill>
                  <a:srgbClr val="1C7B70"/>
                </a:solidFill>
                <a:latin typeface="Arial"/>
                <a:ea typeface="Arial"/>
                <a:cs typeface="Arial"/>
                <a:sym typeface="Arial"/>
              </a:rPr>
              <a:t>+ </a:t>
            </a:r>
            <a:endParaRPr/>
          </a:p>
          <a:p>
            <a:pPr marL="0" marR="0" lvl="0" indent="0" algn="ctr" rtl="0">
              <a:lnSpc>
                <a:spcPct val="100000"/>
              </a:lnSpc>
              <a:spcBef>
                <a:spcPts val="0"/>
              </a:spcBef>
              <a:spcAft>
                <a:spcPts val="0"/>
              </a:spcAft>
              <a:buClr>
                <a:srgbClr val="1C7B70"/>
              </a:buClr>
              <a:buSzPts val="350"/>
              <a:buFont typeface="Arial"/>
              <a:buNone/>
            </a:pPr>
            <a:r>
              <a:rPr lang="en" sz="1400" b="1" i="0" u="none" strike="noStrike" cap="none">
                <a:solidFill>
                  <a:srgbClr val="1C7B70"/>
                </a:solidFill>
                <a:latin typeface="Arial"/>
                <a:ea typeface="Arial"/>
                <a:cs typeface="Arial"/>
                <a:sym typeface="Arial"/>
              </a:rPr>
              <a:t>Choice of IaaS</a:t>
            </a:r>
            <a:endParaRPr/>
          </a:p>
        </p:txBody>
      </p:sp>
      <p:cxnSp>
        <p:nvCxnSpPr>
          <p:cNvPr id="1963" name="Google Shape;1963;p216"/>
          <p:cNvCxnSpPr/>
          <p:nvPr/>
        </p:nvCxnSpPr>
        <p:spPr>
          <a:xfrm rot="10800000" flipH="1">
            <a:off x="7451725" y="1225638"/>
            <a:ext cx="1174800" cy="458700"/>
          </a:xfrm>
          <a:prstGeom prst="straightConnector1">
            <a:avLst/>
          </a:prstGeom>
          <a:noFill/>
          <a:ln w="38100" cap="flat" cmpd="sng">
            <a:solidFill>
              <a:schemeClr val="lt2"/>
            </a:solidFill>
            <a:prstDash val="dash"/>
            <a:round/>
            <a:headEnd type="none" w="sm" len="sm"/>
            <a:tailEnd type="stealth" w="lg" len="lg"/>
          </a:ln>
        </p:spPr>
      </p:cxnSp>
      <p:sp>
        <p:nvSpPr>
          <p:cNvPr id="1964" name="Google Shape;1964;p216"/>
          <p:cNvSpPr/>
          <p:nvPr/>
        </p:nvSpPr>
        <p:spPr>
          <a:xfrm flipH="1">
            <a:off x="7659563" y="2379663"/>
            <a:ext cx="270000" cy="1760400"/>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5" name="Google Shape;1965;p216"/>
          <p:cNvSpPr txBox="1"/>
          <p:nvPr/>
        </p:nvSpPr>
        <p:spPr>
          <a:xfrm>
            <a:off x="6958013" y="835025"/>
            <a:ext cx="2011500" cy="469800"/>
          </a:xfrm>
          <a:prstGeom prst="rect">
            <a:avLst/>
          </a:prstGeom>
          <a:noFill/>
          <a:ln>
            <a:noFill/>
          </a:ln>
        </p:spPr>
        <p:txBody>
          <a:bodyPr spcFirstLastPara="1" wrap="square" lIns="38400" tIns="19200" rIns="38400" bIns="19200" anchor="t" anchorCtr="0">
            <a:noAutofit/>
          </a:bodyPr>
          <a:lstStyle/>
          <a:p>
            <a:pPr marL="0" marR="0" lvl="0" indent="0" algn="ctr" rtl="0">
              <a:lnSpc>
                <a:spcPct val="100000"/>
              </a:lnSpc>
              <a:spcBef>
                <a:spcPts val="0"/>
              </a:spcBef>
              <a:spcAft>
                <a:spcPts val="0"/>
              </a:spcAft>
              <a:buClr>
                <a:srgbClr val="000000"/>
              </a:buClr>
              <a:buSzPts val="350"/>
              <a:buFont typeface="Calibri"/>
              <a:buNone/>
            </a:pPr>
            <a:r>
              <a:rPr lang="en" sz="1400" b="0" i="0" u="none" strike="noStrike" cap="none">
                <a:solidFill>
                  <a:srgbClr val="000000"/>
                </a:solidFill>
                <a:latin typeface="Calibri"/>
                <a:ea typeface="Calibri"/>
                <a:cs typeface="Calibri"/>
                <a:sym typeface="Calibri"/>
              </a:rPr>
              <a:t>Business Value, Agility &amp; Cost Savings</a:t>
            </a:r>
            <a:endParaRPr/>
          </a:p>
        </p:txBody>
      </p:sp>
      <p:sp>
        <p:nvSpPr>
          <p:cNvPr id="1966" name="Google Shape;1966;p216"/>
          <p:cNvSpPr/>
          <p:nvPr/>
        </p:nvSpPr>
        <p:spPr>
          <a:xfrm>
            <a:off x="5753100" y="1858963"/>
            <a:ext cx="317400" cy="538200"/>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7" name="Google Shape;1967;p216"/>
          <p:cNvSpPr txBox="1"/>
          <p:nvPr/>
        </p:nvSpPr>
        <p:spPr>
          <a:xfrm rot="-5400000">
            <a:off x="5112375" y="1733824"/>
            <a:ext cx="901500" cy="61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685D"/>
              </a:buClr>
              <a:buSzPts val="350"/>
              <a:buFont typeface="Arial"/>
              <a:buNone/>
            </a:pPr>
            <a:r>
              <a:rPr lang="en" sz="1400" b="0" i="0" u="none" strike="noStrike" cap="none">
                <a:solidFill>
                  <a:srgbClr val="00685D"/>
                </a:solidFill>
                <a:latin typeface="Arial"/>
                <a:ea typeface="Arial"/>
                <a:cs typeface="Arial"/>
                <a:sym typeface="Arial"/>
              </a:rPr>
              <a:t>You Manage</a:t>
            </a:r>
            <a:endParaRPr/>
          </a:p>
        </p:txBody>
      </p:sp>
      <p:sp>
        <p:nvSpPr>
          <p:cNvPr id="1968" name="Google Shape;1968;p216"/>
          <p:cNvSpPr/>
          <p:nvPr/>
        </p:nvSpPr>
        <p:spPr>
          <a:xfrm>
            <a:off x="3444875" y="2889250"/>
            <a:ext cx="1524000" cy="2049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pic>
        <p:nvPicPr>
          <p:cNvPr id="1618" name="Google Shape;1618;p199"/>
          <p:cNvPicPr preferRelativeResize="0"/>
          <p:nvPr/>
        </p:nvPicPr>
        <p:blipFill rotWithShape="1">
          <a:blip r:embed="rId3">
            <a:alphaModFix/>
          </a:blip>
          <a:srcRect t="23226" b="11859"/>
          <a:stretch/>
        </p:blipFill>
        <p:spPr>
          <a:xfrm>
            <a:off x="0" y="0"/>
            <a:ext cx="9144000" cy="3141125"/>
          </a:xfrm>
          <a:prstGeom prst="rect">
            <a:avLst/>
          </a:prstGeom>
          <a:noFill/>
          <a:ln>
            <a:noFill/>
          </a:ln>
        </p:spPr>
      </p:pic>
      <p:sp>
        <p:nvSpPr>
          <p:cNvPr id="1619" name="Google Shape;1619;p199"/>
          <p:cNvSpPr txBox="1">
            <a:spLocks noGrp="1"/>
          </p:cNvSpPr>
          <p:nvPr>
            <p:ph type="body" idx="1"/>
          </p:nvPr>
        </p:nvSpPr>
        <p:spPr>
          <a:xfrm>
            <a:off x="915400" y="3454025"/>
            <a:ext cx="7333200" cy="136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1AB9A5"/>
                </a:solidFill>
              </a:rPr>
              <a:t>Cloud Native Ops Workshop</a:t>
            </a:r>
            <a:endParaRPr sz="3600" b="1">
              <a:solidFill>
                <a:srgbClr val="1AB9A5"/>
              </a:solidFill>
            </a:endParaRPr>
          </a:p>
          <a:p>
            <a:pPr marL="0" lvl="0" indent="0" algn="ctr" rtl="0">
              <a:spcBef>
                <a:spcPts val="1000"/>
              </a:spcBef>
              <a:spcAft>
                <a:spcPts val="1000"/>
              </a:spcAft>
              <a:buNone/>
            </a:pPr>
            <a:r>
              <a:rPr lang="en" sz="1800" b="1">
                <a:solidFill>
                  <a:srgbClr val="000000"/>
                </a:solidFill>
              </a:rPr>
              <a:t>Seattle - March 12th, 2019</a:t>
            </a:r>
            <a:endParaRPr sz="1800" b="1">
              <a:solidFill>
                <a:srgbClr val="000000"/>
              </a:solidFill>
            </a:endParaRPr>
          </a:p>
        </p:txBody>
      </p:sp>
      <p:sp>
        <p:nvSpPr>
          <p:cNvPr id="1620" name="Google Shape;1620;p199"/>
          <p:cNvSpPr txBox="1">
            <a:spLocks noGrp="1"/>
          </p:cNvSpPr>
          <p:nvPr>
            <p:ph type="body" idx="1"/>
          </p:nvPr>
        </p:nvSpPr>
        <p:spPr>
          <a:xfrm>
            <a:off x="905400" y="2411925"/>
            <a:ext cx="7333200" cy="729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3600" b="1">
                <a:solidFill>
                  <a:srgbClr val="FFFFFF"/>
                </a:solidFill>
              </a:rPr>
              <a:t>Welcome</a:t>
            </a:r>
            <a:endParaRPr sz="3600" b="1">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217"/>
          <p:cNvSpPr/>
          <p:nvPr/>
        </p:nvSpPr>
        <p:spPr>
          <a:xfrm flipH="1">
            <a:off x="145975" y="1522412"/>
            <a:ext cx="8239200" cy="2793900"/>
          </a:xfrm>
          <a:prstGeom prst="rtTriangle">
            <a:avLst/>
          </a:prstGeom>
          <a:solidFill>
            <a:schemeClr val="accent1">
              <a:alpha val="294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74" name="Google Shape;1974;p217"/>
          <p:cNvSpPr txBox="1">
            <a:spLocks noGrp="1"/>
          </p:cNvSpPr>
          <p:nvPr>
            <p:ph type="title"/>
          </p:nvPr>
        </p:nvSpPr>
        <p:spPr>
          <a:xfrm>
            <a:off x="457200" y="19050"/>
            <a:ext cx="82296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800"/>
              <a:buFont typeface="Arial"/>
              <a:buNone/>
            </a:pPr>
            <a:r>
              <a:rPr lang="en"/>
              <a:t>Evolution of Platforms</a:t>
            </a:r>
            <a:endParaRPr/>
          </a:p>
        </p:txBody>
      </p:sp>
      <p:grpSp>
        <p:nvGrpSpPr>
          <p:cNvPr id="1975" name="Google Shape;1975;p217"/>
          <p:cNvGrpSpPr/>
          <p:nvPr/>
        </p:nvGrpSpPr>
        <p:grpSpPr>
          <a:xfrm>
            <a:off x="246011" y="1341543"/>
            <a:ext cx="2798726" cy="2830786"/>
            <a:chOff x="2002019" y="2277659"/>
            <a:chExt cx="2798447" cy="3773878"/>
          </a:xfrm>
        </p:grpSpPr>
        <p:grpSp>
          <p:nvGrpSpPr>
            <p:cNvPr id="1976" name="Google Shape;1976;p217"/>
            <p:cNvGrpSpPr/>
            <p:nvPr/>
          </p:nvGrpSpPr>
          <p:grpSpPr>
            <a:xfrm>
              <a:off x="2002019" y="2277659"/>
              <a:ext cx="2506955" cy="3742200"/>
              <a:chOff x="541340" y="2856832"/>
              <a:chExt cx="2387577" cy="3564000"/>
            </a:xfrm>
          </p:grpSpPr>
          <p:sp>
            <p:nvSpPr>
              <p:cNvPr id="1977" name="Google Shape;1977;p217"/>
              <p:cNvSpPr/>
              <p:nvPr/>
            </p:nvSpPr>
            <p:spPr>
              <a:xfrm>
                <a:off x="688216" y="2856832"/>
                <a:ext cx="2240700" cy="3564000"/>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32828"/>
                  </a:buClr>
                  <a:buSzPts val="450"/>
                  <a:buFont typeface="Arial"/>
                  <a:buNone/>
                </a:pPr>
                <a:r>
                  <a:rPr lang="en" sz="1800" b="1" i="0" u="none" strike="noStrike" cap="none">
                    <a:solidFill>
                      <a:srgbClr val="032828"/>
                    </a:solidFill>
                    <a:latin typeface="Arial"/>
                    <a:ea typeface="Arial"/>
                    <a:cs typeface="Arial"/>
                    <a:sym typeface="Arial"/>
                  </a:rPr>
                  <a:t>   </a:t>
                </a:r>
                <a:r>
                  <a:rPr lang="en" sz="1600" b="1" i="0" u="none" strike="noStrike" cap="none">
                    <a:solidFill>
                      <a:srgbClr val="032828"/>
                    </a:solidFill>
                    <a:latin typeface="Arial"/>
                    <a:ea typeface="Arial"/>
                    <a:cs typeface="Arial"/>
                    <a:sym typeface="Arial"/>
                  </a:rPr>
                  <a:t>Virtualization</a:t>
                </a:r>
                <a:endParaRPr/>
              </a:p>
            </p:txBody>
          </p:sp>
          <p:grpSp>
            <p:nvGrpSpPr>
              <p:cNvPr id="1978" name="Google Shape;1978;p217"/>
              <p:cNvGrpSpPr/>
              <p:nvPr/>
            </p:nvGrpSpPr>
            <p:grpSpPr>
              <a:xfrm>
                <a:off x="1186878" y="3515974"/>
                <a:ext cx="1451290" cy="2846170"/>
                <a:chOff x="637591" y="3496001"/>
                <a:chExt cx="1371600" cy="2846170"/>
              </a:xfrm>
            </p:grpSpPr>
            <p:sp>
              <p:nvSpPr>
                <p:cNvPr id="1979" name="Google Shape;1979;p217"/>
                <p:cNvSpPr/>
                <p:nvPr/>
              </p:nvSpPr>
              <p:spPr>
                <a:xfrm>
                  <a:off x="637591" y="5781839"/>
                  <a:ext cx="13716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Storage</a:t>
                  </a:r>
                  <a:endParaRPr/>
                </a:p>
              </p:txBody>
            </p:sp>
            <p:sp>
              <p:nvSpPr>
                <p:cNvPr id="1980" name="Google Shape;1980;p217"/>
                <p:cNvSpPr/>
                <p:nvPr/>
              </p:nvSpPr>
              <p:spPr>
                <a:xfrm>
                  <a:off x="637591" y="5455289"/>
                  <a:ext cx="13716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Servers</a:t>
                  </a:r>
                  <a:endParaRPr/>
                </a:p>
              </p:txBody>
            </p:sp>
            <p:sp>
              <p:nvSpPr>
                <p:cNvPr id="1981" name="Google Shape;1981;p217"/>
                <p:cNvSpPr/>
                <p:nvPr/>
              </p:nvSpPr>
              <p:spPr>
                <a:xfrm>
                  <a:off x="637591" y="6106371"/>
                  <a:ext cx="1371600" cy="2358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Networking</a:t>
                  </a:r>
                  <a:endParaRPr/>
                </a:p>
              </p:txBody>
            </p:sp>
            <p:sp>
              <p:nvSpPr>
                <p:cNvPr id="1982" name="Google Shape;1982;p217"/>
                <p:cNvSpPr/>
                <p:nvPr/>
              </p:nvSpPr>
              <p:spPr>
                <a:xfrm>
                  <a:off x="637591" y="4475646"/>
                  <a:ext cx="13716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Middleware</a:t>
                  </a:r>
                  <a:endParaRPr/>
                </a:p>
              </p:txBody>
            </p:sp>
            <p:sp>
              <p:nvSpPr>
                <p:cNvPr id="1983" name="Google Shape;1983;p217"/>
                <p:cNvSpPr/>
                <p:nvPr/>
              </p:nvSpPr>
              <p:spPr>
                <a:xfrm>
                  <a:off x="637591" y="5128742"/>
                  <a:ext cx="13716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Virtualization</a:t>
                  </a:r>
                  <a:endParaRPr/>
                </a:p>
              </p:txBody>
            </p:sp>
            <p:sp>
              <p:nvSpPr>
                <p:cNvPr id="1984" name="Google Shape;1984;p217"/>
                <p:cNvSpPr/>
                <p:nvPr/>
              </p:nvSpPr>
              <p:spPr>
                <a:xfrm>
                  <a:off x="637591" y="3822550"/>
                  <a:ext cx="13716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Data</a:t>
                  </a:r>
                  <a:endParaRPr/>
                </a:p>
              </p:txBody>
            </p:sp>
            <p:sp>
              <p:nvSpPr>
                <p:cNvPr id="1985" name="Google Shape;1985;p217"/>
                <p:cNvSpPr/>
                <p:nvPr/>
              </p:nvSpPr>
              <p:spPr>
                <a:xfrm>
                  <a:off x="637591" y="3496001"/>
                  <a:ext cx="1371600" cy="2619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Applications</a:t>
                  </a:r>
                  <a:endParaRPr/>
                </a:p>
              </p:txBody>
            </p:sp>
            <p:sp>
              <p:nvSpPr>
                <p:cNvPr id="1986" name="Google Shape;1986;p217"/>
                <p:cNvSpPr/>
                <p:nvPr/>
              </p:nvSpPr>
              <p:spPr>
                <a:xfrm>
                  <a:off x="637591" y="4149098"/>
                  <a:ext cx="1371600" cy="2601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Runtime</a:t>
                  </a:r>
                  <a:endParaRPr/>
                </a:p>
              </p:txBody>
            </p:sp>
          </p:grpSp>
          <p:sp>
            <p:nvSpPr>
              <p:cNvPr id="1987" name="Google Shape;1987;p217"/>
              <p:cNvSpPr/>
              <p:nvPr/>
            </p:nvSpPr>
            <p:spPr>
              <a:xfrm>
                <a:off x="988436" y="3456019"/>
                <a:ext cx="168900" cy="1627200"/>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8" name="Google Shape;1988;p217"/>
              <p:cNvSpPr txBox="1"/>
              <p:nvPr/>
            </p:nvSpPr>
            <p:spPr>
              <a:xfrm rot="-5400000">
                <a:off x="37190" y="4003461"/>
                <a:ext cx="1389300" cy="38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685D"/>
                  </a:buClr>
                  <a:buSzPts val="350"/>
                  <a:buFont typeface="Arial"/>
                  <a:buNone/>
                </a:pPr>
                <a:r>
                  <a:rPr lang="en" sz="1400" b="0" i="0" u="none" strike="noStrike" cap="none">
                    <a:solidFill>
                      <a:srgbClr val="00685D"/>
                    </a:solidFill>
                    <a:latin typeface="Arial"/>
                    <a:ea typeface="Arial"/>
                    <a:cs typeface="Arial"/>
                    <a:sym typeface="Arial"/>
                  </a:rPr>
                  <a:t>You Manage</a:t>
                </a:r>
                <a:endParaRPr/>
              </a:p>
            </p:txBody>
          </p:sp>
        </p:grpSp>
        <p:sp>
          <p:nvSpPr>
            <p:cNvPr id="1989" name="Google Shape;1989;p217"/>
            <p:cNvSpPr/>
            <p:nvPr/>
          </p:nvSpPr>
          <p:spPr>
            <a:xfrm flipH="1">
              <a:off x="4181571" y="4684137"/>
              <a:ext cx="219000" cy="1367400"/>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0" name="Google Shape;1990;p217"/>
            <p:cNvSpPr txBox="1"/>
            <p:nvPr/>
          </p:nvSpPr>
          <p:spPr>
            <a:xfrm rot="-5400000" flipH="1">
              <a:off x="4189816" y="5125464"/>
              <a:ext cx="8214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685D"/>
                </a:buClr>
                <a:buSzPts val="350"/>
                <a:buFont typeface="Arial"/>
                <a:buNone/>
              </a:pPr>
              <a:r>
                <a:rPr lang="en" sz="1400" b="0" i="0" u="none" strike="noStrike" cap="none">
                  <a:solidFill>
                    <a:srgbClr val="00685D"/>
                  </a:solidFill>
                  <a:latin typeface="Arial"/>
                  <a:ea typeface="Arial"/>
                  <a:cs typeface="Arial"/>
                  <a:sym typeface="Arial"/>
                </a:rPr>
                <a:t>IaaS</a:t>
              </a:r>
              <a:endParaRPr/>
            </a:p>
          </p:txBody>
        </p:sp>
      </p:grpSp>
      <p:sp>
        <p:nvSpPr>
          <p:cNvPr id="1991" name="Google Shape;1991;p217"/>
          <p:cNvSpPr/>
          <p:nvPr/>
        </p:nvSpPr>
        <p:spPr>
          <a:xfrm>
            <a:off x="6121282" y="2892425"/>
            <a:ext cx="1524000" cy="2064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O/S</a:t>
            </a:r>
            <a:endParaRPr/>
          </a:p>
        </p:txBody>
      </p:sp>
      <p:sp>
        <p:nvSpPr>
          <p:cNvPr id="1992" name="Google Shape;1992;p217"/>
          <p:cNvSpPr/>
          <p:nvPr/>
        </p:nvSpPr>
        <p:spPr>
          <a:xfrm>
            <a:off x="5605475" y="852197"/>
            <a:ext cx="2352600" cy="2806500"/>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32828"/>
              </a:buClr>
              <a:buSzPts val="450"/>
              <a:buFont typeface="Arial"/>
              <a:buNone/>
            </a:pPr>
            <a:r>
              <a:rPr lang="en" sz="1800" b="1" i="0" u="none" strike="noStrike" cap="none">
                <a:solidFill>
                  <a:srgbClr val="032828"/>
                </a:solidFill>
                <a:latin typeface="Arial"/>
                <a:ea typeface="Arial"/>
                <a:cs typeface="Arial"/>
                <a:sym typeface="Arial"/>
              </a:rPr>
              <a:t>   </a:t>
            </a:r>
            <a:r>
              <a:rPr lang="en" sz="1600" b="1" i="0" u="none" strike="noStrike" cap="none">
                <a:solidFill>
                  <a:srgbClr val="032828"/>
                </a:solidFill>
                <a:latin typeface="Arial"/>
                <a:ea typeface="Arial"/>
                <a:cs typeface="Arial"/>
                <a:sym typeface="Arial"/>
              </a:rPr>
              <a:t>Platform</a:t>
            </a:r>
            <a:endParaRPr/>
          </a:p>
        </p:txBody>
      </p:sp>
      <p:sp>
        <p:nvSpPr>
          <p:cNvPr id="1993" name="Google Shape;1993;p217"/>
          <p:cNvSpPr/>
          <p:nvPr/>
        </p:nvSpPr>
        <p:spPr>
          <a:xfrm>
            <a:off x="6129362" y="3660618"/>
            <a:ext cx="1524300" cy="2049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Storage</a:t>
            </a:r>
            <a:endParaRPr/>
          </a:p>
        </p:txBody>
      </p:sp>
      <p:sp>
        <p:nvSpPr>
          <p:cNvPr id="1994" name="Google Shape;1994;p217"/>
          <p:cNvSpPr/>
          <p:nvPr/>
        </p:nvSpPr>
        <p:spPr>
          <a:xfrm>
            <a:off x="6129362" y="3403451"/>
            <a:ext cx="1524300" cy="2049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Servers</a:t>
            </a:r>
            <a:endParaRPr/>
          </a:p>
        </p:txBody>
      </p:sp>
      <p:sp>
        <p:nvSpPr>
          <p:cNvPr id="1995" name="Google Shape;1995;p217"/>
          <p:cNvSpPr/>
          <p:nvPr/>
        </p:nvSpPr>
        <p:spPr>
          <a:xfrm>
            <a:off x="6129362" y="3916197"/>
            <a:ext cx="1524300" cy="2064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Networking</a:t>
            </a:r>
            <a:endParaRPr/>
          </a:p>
        </p:txBody>
      </p:sp>
      <p:sp>
        <p:nvSpPr>
          <p:cNvPr id="1996" name="Google Shape;1996;p217"/>
          <p:cNvSpPr/>
          <p:nvPr/>
        </p:nvSpPr>
        <p:spPr>
          <a:xfrm>
            <a:off x="6129362" y="2142790"/>
            <a:ext cx="1524300" cy="2049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Middleware</a:t>
            </a:r>
            <a:endParaRPr/>
          </a:p>
        </p:txBody>
      </p:sp>
      <p:sp>
        <p:nvSpPr>
          <p:cNvPr id="1997" name="Google Shape;1997;p217"/>
          <p:cNvSpPr/>
          <p:nvPr/>
        </p:nvSpPr>
        <p:spPr>
          <a:xfrm>
            <a:off x="6129362" y="3146285"/>
            <a:ext cx="1524300" cy="2049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Virtualization</a:t>
            </a:r>
            <a:endParaRPr/>
          </a:p>
        </p:txBody>
      </p:sp>
      <p:sp>
        <p:nvSpPr>
          <p:cNvPr id="1998" name="Google Shape;1998;p217"/>
          <p:cNvSpPr/>
          <p:nvPr/>
        </p:nvSpPr>
        <p:spPr>
          <a:xfrm>
            <a:off x="6129362" y="1628456"/>
            <a:ext cx="1524300" cy="2049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Data</a:t>
            </a:r>
            <a:endParaRPr/>
          </a:p>
        </p:txBody>
      </p:sp>
      <p:sp>
        <p:nvSpPr>
          <p:cNvPr id="1999" name="Google Shape;1999;p217"/>
          <p:cNvSpPr/>
          <p:nvPr/>
        </p:nvSpPr>
        <p:spPr>
          <a:xfrm>
            <a:off x="6129362" y="1371291"/>
            <a:ext cx="1524300" cy="2064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Applications</a:t>
            </a:r>
            <a:endParaRPr/>
          </a:p>
        </p:txBody>
      </p:sp>
      <p:sp>
        <p:nvSpPr>
          <p:cNvPr id="2000" name="Google Shape;2000;p217"/>
          <p:cNvSpPr/>
          <p:nvPr/>
        </p:nvSpPr>
        <p:spPr>
          <a:xfrm>
            <a:off x="6129362" y="1885623"/>
            <a:ext cx="1524300" cy="2049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Runtime</a:t>
            </a:r>
            <a:endParaRPr/>
          </a:p>
        </p:txBody>
      </p:sp>
      <p:sp>
        <p:nvSpPr>
          <p:cNvPr id="2001" name="Google Shape;2001;p217"/>
          <p:cNvSpPr txBox="1"/>
          <p:nvPr/>
        </p:nvSpPr>
        <p:spPr>
          <a:xfrm flipH="1">
            <a:off x="7848600" y="2633264"/>
            <a:ext cx="1117500" cy="1046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C7B70"/>
              </a:buClr>
              <a:buSzPts val="350"/>
              <a:buFont typeface="Arial"/>
              <a:buNone/>
            </a:pPr>
            <a:r>
              <a:rPr lang="en" sz="1400" b="1" i="0" u="none" strike="noStrike" cap="none">
                <a:solidFill>
                  <a:srgbClr val="1C7B70"/>
                </a:solidFill>
                <a:latin typeface="Arial"/>
                <a:ea typeface="Arial"/>
                <a:cs typeface="Arial"/>
                <a:sym typeface="Arial"/>
              </a:rPr>
              <a:t>Platform</a:t>
            </a:r>
            <a:endParaRPr sz="1400" b="1" i="0" u="none" strike="noStrike" cap="none">
              <a:solidFill>
                <a:srgbClr val="1C7B70"/>
              </a:solidFill>
              <a:latin typeface="Arial"/>
              <a:ea typeface="Arial"/>
              <a:cs typeface="Arial"/>
              <a:sym typeface="Arial"/>
            </a:endParaRPr>
          </a:p>
          <a:p>
            <a:pPr marL="0" marR="0" lvl="0" indent="0" algn="ctr" rtl="0">
              <a:lnSpc>
                <a:spcPct val="100000"/>
              </a:lnSpc>
              <a:spcBef>
                <a:spcPts val="0"/>
              </a:spcBef>
              <a:spcAft>
                <a:spcPts val="0"/>
              </a:spcAft>
              <a:buClr>
                <a:srgbClr val="1C7B70"/>
              </a:buClr>
              <a:buSzPts val="350"/>
              <a:buFont typeface="Arial"/>
              <a:buNone/>
            </a:pPr>
            <a:r>
              <a:rPr lang="en" sz="1400" b="1" i="0" u="none" strike="noStrike" cap="none">
                <a:solidFill>
                  <a:srgbClr val="1C7B70"/>
                </a:solidFill>
                <a:latin typeface="Arial"/>
                <a:ea typeface="Arial"/>
                <a:cs typeface="Arial"/>
                <a:sym typeface="Arial"/>
              </a:rPr>
              <a:t>+ </a:t>
            </a:r>
            <a:endParaRPr/>
          </a:p>
          <a:p>
            <a:pPr marL="0" marR="0" lvl="0" indent="0" algn="ctr" rtl="0">
              <a:lnSpc>
                <a:spcPct val="100000"/>
              </a:lnSpc>
              <a:spcBef>
                <a:spcPts val="0"/>
              </a:spcBef>
              <a:spcAft>
                <a:spcPts val="0"/>
              </a:spcAft>
              <a:buClr>
                <a:srgbClr val="1C7B70"/>
              </a:buClr>
              <a:buSzPts val="350"/>
              <a:buFont typeface="Arial"/>
              <a:buNone/>
            </a:pPr>
            <a:r>
              <a:rPr lang="en" sz="1400" b="1" i="0" u="none" strike="noStrike" cap="none">
                <a:solidFill>
                  <a:srgbClr val="1C7B70"/>
                </a:solidFill>
                <a:latin typeface="Arial"/>
                <a:ea typeface="Arial"/>
                <a:cs typeface="Arial"/>
                <a:sym typeface="Arial"/>
              </a:rPr>
              <a:t>Choice of IaaS</a:t>
            </a:r>
            <a:endParaRPr/>
          </a:p>
        </p:txBody>
      </p:sp>
      <p:cxnSp>
        <p:nvCxnSpPr>
          <p:cNvPr id="2002" name="Google Shape;2002;p217"/>
          <p:cNvCxnSpPr/>
          <p:nvPr/>
        </p:nvCxnSpPr>
        <p:spPr>
          <a:xfrm rot="10800000" flipH="1">
            <a:off x="7451725" y="1225638"/>
            <a:ext cx="1174800" cy="458700"/>
          </a:xfrm>
          <a:prstGeom prst="straightConnector1">
            <a:avLst/>
          </a:prstGeom>
          <a:noFill/>
          <a:ln w="38100" cap="flat" cmpd="sng">
            <a:solidFill>
              <a:schemeClr val="lt2"/>
            </a:solidFill>
            <a:prstDash val="dash"/>
            <a:round/>
            <a:headEnd type="none" w="sm" len="sm"/>
            <a:tailEnd type="stealth" w="lg" len="lg"/>
          </a:ln>
        </p:spPr>
      </p:cxnSp>
      <p:sp>
        <p:nvSpPr>
          <p:cNvPr id="2003" name="Google Shape;2003;p217"/>
          <p:cNvSpPr/>
          <p:nvPr/>
        </p:nvSpPr>
        <p:spPr>
          <a:xfrm flipH="1">
            <a:off x="7659461" y="1897199"/>
            <a:ext cx="344100" cy="2242800"/>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04" name="Google Shape;2004;p217"/>
          <p:cNvSpPr txBox="1"/>
          <p:nvPr/>
        </p:nvSpPr>
        <p:spPr>
          <a:xfrm>
            <a:off x="6958013" y="835025"/>
            <a:ext cx="2011500" cy="469800"/>
          </a:xfrm>
          <a:prstGeom prst="rect">
            <a:avLst/>
          </a:prstGeom>
          <a:noFill/>
          <a:ln>
            <a:noFill/>
          </a:ln>
        </p:spPr>
        <p:txBody>
          <a:bodyPr spcFirstLastPara="1" wrap="square" lIns="38400" tIns="19200" rIns="38400" bIns="19200" anchor="t" anchorCtr="0">
            <a:noAutofit/>
          </a:bodyPr>
          <a:lstStyle/>
          <a:p>
            <a:pPr marL="0" marR="0" lvl="0" indent="0" algn="ctr" rtl="0">
              <a:lnSpc>
                <a:spcPct val="100000"/>
              </a:lnSpc>
              <a:spcBef>
                <a:spcPts val="0"/>
              </a:spcBef>
              <a:spcAft>
                <a:spcPts val="0"/>
              </a:spcAft>
              <a:buClr>
                <a:srgbClr val="000000"/>
              </a:buClr>
              <a:buSzPts val="350"/>
              <a:buFont typeface="Calibri"/>
              <a:buNone/>
            </a:pPr>
            <a:r>
              <a:rPr lang="en" sz="1400" b="0" i="0" u="none" strike="noStrike" cap="none">
                <a:solidFill>
                  <a:srgbClr val="000000"/>
                </a:solidFill>
                <a:latin typeface="Calibri"/>
                <a:ea typeface="Calibri"/>
                <a:cs typeface="Calibri"/>
                <a:sym typeface="Calibri"/>
              </a:rPr>
              <a:t>Business Value, Agility &amp; Cost Savings</a:t>
            </a:r>
            <a:endParaRPr/>
          </a:p>
        </p:txBody>
      </p:sp>
      <p:sp>
        <p:nvSpPr>
          <p:cNvPr id="2005" name="Google Shape;2005;p217"/>
          <p:cNvSpPr/>
          <p:nvPr/>
        </p:nvSpPr>
        <p:spPr>
          <a:xfrm>
            <a:off x="5753100" y="1322764"/>
            <a:ext cx="317400" cy="538200"/>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6" name="Google Shape;2006;p217"/>
          <p:cNvSpPr txBox="1"/>
          <p:nvPr/>
        </p:nvSpPr>
        <p:spPr>
          <a:xfrm rot="-5400000">
            <a:off x="5112375" y="1197625"/>
            <a:ext cx="901500" cy="61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685D"/>
              </a:buClr>
              <a:buSzPts val="350"/>
              <a:buFont typeface="Arial"/>
              <a:buNone/>
            </a:pPr>
            <a:r>
              <a:rPr lang="en" sz="1400" b="0" i="0" u="none" strike="noStrike" cap="none">
                <a:solidFill>
                  <a:srgbClr val="00685D"/>
                </a:solidFill>
                <a:latin typeface="Arial"/>
                <a:ea typeface="Arial"/>
                <a:cs typeface="Arial"/>
                <a:sym typeface="Arial"/>
              </a:rPr>
              <a:t>You Manage</a:t>
            </a:r>
            <a:endParaRPr/>
          </a:p>
        </p:txBody>
      </p:sp>
      <p:sp>
        <p:nvSpPr>
          <p:cNvPr id="2007" name="Google Shape;2007;p217"/>
          <p:cNvSpPr/>
          <p:nvPr/>
        </p:nvSpPr>
        <p:spPr>
          <a:xfrm>
            <a:off x="923799" y="2889250"/>
            <a:ext cx="1524000" cy="2049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O/S</a:t>
            </a:r>
            <a:endParaRPr/>
          </a:p>
        </p:txBody>
      </p:sp>
      <p:sp>
        <p:nvSpPr>
          <p:cNvPr id="2008" name="Google Shape;2008;p217"/>
          <p:cNvSpPr/>
          <p:nvPr/>
        </p:nvSpPr>
        <p:spPr>
          <a:xfrm>
            <a:off x="3010073" y="863674"/>
            <a:ext cx="2352900" cy="2807100"/>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32828"/>
              </a:buClr>
              <a:buSzPts val="450"/>
              <a:buFont typeface="Arial"/>
              <a:buNone/>
            </a:pPr>
            <a:r>
              <a:rPr lang="en" sz="1800" b="1" i="0" u="none" strike="noStrike" cap="none">
                <a:solidFill>
                  <a:srgbClr val="032828"/>
                </a:solidFill>
                <a:latin typeface="Arial"/>
                <a:ea typeface="Arial"/>
                <a:cs typeface="Arial"/>
                <a:sym typeface="Arial"/>
              </a:rPr>
              <a:t>   </a:t>
            </a:r>
            <a:r>
              <a:rPr lang="en" sz="1600" b="1" i="0" u="none" strike="noStrike" cap="none">
                <a:solidFill>
                  <a:srgbClr val="032828"/>
                </a:solidFill>
                <a:latin typeface="Arial"/>
                <a:ea typeface="Arial"/>
                <a:cs typeface="Arial"/>
                <a:sym typeface="Arial"/>
              </a:rPr>
              <a:t>IaaS++</a:t>
            </a:r>
            <a:endParaRPr sz="1600" b="1" i="0" u="none" strike="noStrike" cap="none">
              <a:solidFill>
                <a:srgbClr val="032828"/>
              </a:solidFill>
              <a:latin typeface="Arial"/>
              <a:ea typeface="Arial"/>
              <a:cs typeface="Arial"/>
              <a:sym typeface="Arial"/>
            </a:endParaRPr>
          </a:p>
        </p:txBody>
      </p:sp>
      <p:sp>
        <p:nvSpPr>
          <p:cNvPr id="2009" name="Google Shape;2009;p217"/>
          <p:cNvSpPr/>
          <p:nvPr/>
        </p:nvSpPr>
        <p:spPr>
          <a:xfrm>
            <a:off x="3533721" y="3672318"/>
            <a:ext cx="1524000" cy="2049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Storage</a:t>
            </a:r>
            <a:endParaRPr/>
          </a:p>
        </p:txBody>
      </p:sp>
      <p:sp>
        <p:nvSpPr>
          <p:cNvPr id="2010" name="Google Shape;2010;p217"/>
          <p:cNvSpPr/>
          <p:nvPr/>
        </p:nvSpPr>
        <p:spPr>
          <a:xfrm>
            <a:off x="3533721" y="3415126"/>
            <a:ext cx="1524000" cy="2049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Servers</a:t>
            </a:r>
            <a:endParaRPr/>
          </a:p>
        </p:txBody>
      </p:sp>
      <p:sp>
        <p:nvSpPr>
          <p:cNvPr id="2011" name="Google Shape;2011;p217"/>
          <p:cNvSpPr/>
          <p:nvPr/>
        </p:nvSpPr>
        <p:spPr>
          <a:xfrm>
            <a:off x="3533721" y="3927922"/>
            <a:ext cx="1524000" cy="1857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Networking</a:t>
            </a:r>
            <a:endParaRPr/>
          </a:p>
        </p:txBody>
      </p:sp>
      <p:sp>
        <p:nvSpPr>
          <p:cNvPr id="2012" name="Google Shape;2012;p217"/>
          <p:cNvSpPr/>
          <p:nvPr/>
        </p:nvSpPr>
        <p:spPr>
          <a:xfrm>
            <a:off x="3533721" y="2154390"/>
            <a:ext cx="1524000" cy="2049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Middleware</a:t>
            </a:r>
            <a:endParaRPr/>
          </a:p>
        </p:txBody>
      </p:sp>
      <p:sp>
        <p:nvSpPr>
          <p:cNvPr id="2013" name="Google Shape;2013;p217"/>
          <p:cNvSpPr/>
          <p:nvPr/>
        </p:nvSpPr>
        <p:spPr>
          <a:xfrm>
            <a:off x="3533721" y="3157936"/>
            <a:ext cx="1524000" cy="2049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Virtualization</a:t>
            </a:r>
            <a:endParaRPr/>
          </a:p>
        </p:txBody>
      </p:sp>
      <p:sp>
        <p:nvSpPr>
          <p:cNvPr id="2014" name="Google Shape;2014;p217"/>
          <p:cNvSpPr/>
          <p:nvPr/>
        </p:nvSpPr>
        <p:spPr>
          <a:xfrm>
            <a:off x="3533721" y="1640009"/>
            <a:ext cx="1524000" cy="2049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Data</a:t>
            </a:r>
            <a:endParaRPr/>
          </a:p>
        </p:txBody>
      </p:sp>
      <p:sp>
        <p:nvSpPr>
          <p:cNvPr id="2015" name="Google Shape;2015;p217"/>
          <p:cNvSpPr/>
          <p:nvPr/>
        </p:nvSpPr>
        <p:spPr>
          <a:xfrm>
            <a:off x="3533721" y="1382817"/>
            <a:ext cx="1524000" cy="2064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Applications</a:t>
            </a:r>
            <a:endParaRPr/>
          </a:p>
        </p:txBody>
      </p:sp>
      <p:sp>
        <p:nvSpPr>
          <p:cNvPr id="2016" name="Google Shape;2016;p217"/>
          <p:cNvSpPr/>
          <p:nvPr/>
        </p:nvSpPr>
        <p:spPr>
          <a:xfrm>
            <a:off x="3533721" y="1897199"/>
            <a:ext cx="1524000" cy="2049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Runtime</a:t>
            </a:r>
            <a:endParaRPr/>
          </a:p>
        </p:txBody>
      </p:sp>
      <p:sp>
        <p:nvSpPr>
          <p:cNvPr id="2017" name="Google Shape;2017;p217"/>
          <p:cNvSpPr/>
          <p:nvPr/>
        </p:nvSpPr>
        <p:spPr>
          <a:xfrm>
            <a:off x="3255928" y="1335597"/>
            <a:ext cx="246900" cy="1783200"/>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8" name="Google Shape;2018;p217"/>
          <p:cNvSpPr txBox="1"/>
          <p:nvPr/>
        </p:nvSpPr>
        <p:spPr>
          <a:xfrm rot="-5400000">
            <a:off x="2443038" y="2017788"/>
            <a:ext cx="1094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685D"/>
              </a:buClr>
              <a:buSzPts val="350"/>
              <a:buFont typeface="Arial"/>
              <a:buNone/>
            </a:pPr>
            <a:r>
              <a:rPr lang="en" sz="1400" b="0" i="0" u="none" strike="noStrike" cap="none">
                <a:solidFill>
                  <a:srgbClr val="00685D"/>
                </a:solidFill>
                <a:latin typeface="Arial"/>
                <a:ea typeface="Arial"/>
                <a:cs typeface="Arial"/>
                <a:sym typeface="Arial"/>
              </a:rPr>
              <a:t>You Manage</a:t>
            </a:r>
            <a:endParaRPr/>
          </a:p>
        </p:txBody>
      </p:sp>
      <p:sp>
        <p:nvSpPr>
          <p:cNvPr id="2019" name="Google Shape;2019;p217"/>
          <p:cNvSpPr/>
          <p:nvPr/>
        </p:nvSpPr>
        <p:spPr>
          <a:xfrm flipH="1">
            <a:off x="5035629" y="3157937"/>
            <a:ext cx="219000" cy="1025700"/>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0" name="Google Shape;2020;p217"/>
          <p:cNvSpPr txBox="1"/>
          <p:nvPr/>
        </p:nvSpPr>
        <p:spPr>
          <a:xfrm rot="-5400000" flipH="1">
            <a:off x="5146474" y="3439043"/>
            <a:ext cx="6162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685D"/>
              </a:buClr>
              <a:buSzPts val="350"/>
              <a:buFont typeface="Arial"/>
              <a:buNone/>
            </a:pPr>
            <a:r>
              <a:rPr lang="en" sz="1400" b="0" i="0" u="none" strike="noStrike" cap="none">
                <a:solidFill>
                  <a:srgbClr val="00685D"/>
                </a:solidFill>
                <a:latin typeface="Arial"/>
                <a:ea typeface="Arial"/>
                <a:cs typeface="Arial"/>
                <a:sym typeface="Arial"/>
              </a:rPr>
              <a:t>IaaS</a:t>
            </a:r>
            <a:endParaRPr/>
          </a:p>
        </p:txBody>
      </p:sp>
      <p:sp>
        <p:nvSpPr>
          <p:cNvPr id="2021" name="Google Shape;2021;p217"/>
          <p:cNvSpPr/>
          <p:nvPr/>
        </p:nvSpPr>
        <p:spPr>
          <a:xfrm>
            <a:off x="3533625" y="2900545"/>
            <a:ext cx="1524000" cy="204900"/>
          </a:xfrm>
          <a:prstGeom prst="roundRect">
            <a:avLst>
              <a:gd name="adj" fmla="val 16667"/>
            </a:avLst>
          </a:prstGeom>
          <a:solidFill>
            <a:schemeClr val="accent3"/>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O/S</a:t>
            </a:r>
            <a:endParaRPr/>
          </a:p>
        </p:txBody>
      </p:sp>
      <p:sp>
        <p:nvSpPr>
          <p:cNvPr id="2022" name="Google Shape;2022;p217"/>
          <p:cNvSpPr/>
          <p:nvPr/>
        </p:nvSpPr>
        <p:spPr>
          <a:xfrm>
            <a:off x="3533727" y="2644725"/>
            <a:ext cx="1524000" cy="204900"/>
          </a:xfrm>
          <a:prstGeom prst="roundRect">
            <a:avLst>
              <a:gd name="adj" fmla="val 16667"/>
            </a:avLst>
          </a:prstGeom>
          <a:solidFill>
            <a:schemeClr val="accent3"/>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Container</a:t>
            </a:r>
            <a:endParaRPr sz="1200" b="0" i="0" u="none" strike="noStrike" cap="none">
              <a:solidFill>
                <a:srgbClr val="FFFFFF"/>
              </a:solidFill>
              <a:latin typeface="Arial"/>
              <a:ea typeface="Arial"/>
              <a:cs typeface="Arial"/>
              <a:sym typeface="Arial"/>
            </a:endParaRPr>
          </a:p>
        </p:txBody>
      </p:sp>
      <p:sp>
        <p:nvSpPr>
          <p:cNvPr id="2023" name="Google Shape;2023;p217"/>
          <p:cNvSpPr/>
          <p:nvPr/>
        </p:nvSpPr>
        <p:spPr>
          <a:xfrm>
            <a:off x="3533727" y="2401374"/>
            <a:ext cx="1524000" cy="204900"/>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 sz="1200" b="0" i="0" u="none" strike="noStrike" cap="none">
                <a:solidFill>
                  <a:srgbClr val="FFFFFF"/>
                </a:solidFill>
                <a:latin typeface="Arial"/>
                <a:ea typeface="Arial"/>
                <a:cs typeface="Arial"/>
                <a:sym typeface="Arial"/>
              </a:rPr>
              <a:t>Cont. O/S</a:t>
            </a:r>
            <a:endParaRPr sz="1200" b="0" i="0" u="none" strike="noStrike" cap="none">
              <a:solidFill>
                <a:srgbClr val="FFFFFF"/>
              </a:solidFill>
              <a:latin typeface="Arial"/>
              <a:ea typeface="Arial"/>
              <a:cs typeface="Arial"/>
              <a:sym typeface="Arial"/>
            </a:endParaRPr>
          </a:p>
        </p:txBody>
      </p:sp>
      <p:sp>
        <p:nvSpPr>
          <p:cNvPr id="2024" name="Google Shape;2024;p217"/>
          <p:cNvSpPr/>
          <p:nvPr/>
        </p:nvSpPr>
        <p:spPr>
          <a:xfrm>
            <a:off x="6123926" y="2648106"/>
            <a:ext cx="1524000" cy="2049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Container</a:t>
            </a:r>
            <a:endParaRPr sz="1200" b="0" i="0" u="none" strike="noStrike" cap="none">
              <a:solidFill>
                <a:srgbClr val="00685D"/>
              </a:solidFill>
              <a:latin typeface="Arial"/>
              <a:ea typeface="Arial"/>
              <a:cs typeface="Arial"/>
              <a:sym typeface="Arial"/>
            </a:endParaRPr>
          </a:p>
        </p:txBody>
      </p:sp>
      <p:sp>
        <p:nvSpPr>
          <p:cNvPr id="2025" name="Google Shape;2025;p217"/>
          <p:cNvSpPr/>
          <p:nvPr/>
        </p:nvSpPr>
        <p:spPr>
          <a:xfrm>
            <a:off x="6123926" y="2404755"/>
            <a:ext cx="1524000" cy="2049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sm" len="sm"/>
            <a:tailEnd type="none" w="sm" len="sm"/>
          </a:ln>
          <a:effectLst>
            <a:outerShdw blurRad="39999" dist="20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685D"/>
              </a:buClr>
              <a:buSzPts val="300"/>
              <a:buFont typeface="Arial"/>
              <a:buNone/>
            </a:pPr>
            <a:r>
              <a:rPr lang="en" sz="1200" b="0" i="0" u="none" strike="noStrike" cap="none">
                <a:solidFill>
                  <a:srgbClr val="00685D"/>
                </a:solidFill>
                <a:latin typeface="Arial"/>
                <a:ea typeface="Arial"/>
                <a:cs typeface="Arial"/>
                <a:sym typeface="Arial"/>
              </a:rPr>
              <a:t>Cont. O/S</a:t>
            </a:r>
            <a:endParaRPr sz="1200" b="0" i="0" u="none" strike="noStrike" cap="none">
              <a:solidFill>
                <a:srgbClr val="00685D"/>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pic>
        <p:nvPicPr>
          <p:cNvPr id="2030" name="Google Shape;2030;p2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31" name="Google Shape;2031;p218"/>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2032" name="Google Shape;2032;p218"/>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Whiteboard</a:t>
            </a:r>
            <a:endParaRPr sz="4000" b="1">
              <a:solidFill>
                <a:srgbClr val="FFFFFF"/>
              </a:solidFill>
              <a:latin typeface="Proxima Nova"/>
              <a:ea typeface="Proxima Nova"/>
              <a:cs typeface="Proxima Nova"/>
              <a:sym typeface="Proxima Nova"/>
            </a:endParaRPr>
          </a:p>
        </p:txBody>
      </p:sp>
      <p:grpSp>
        <p:nvGrpSpPr>
          <p:cNvPr id="2033" name="Google Shape;2033;p218"/>
          <p:cNvGrpSpPr/>
          <p:nvPr/>
        </p:nvGrpSpPr>
        <p:grpSpPr>
          <a:xfrm>
            <a:off x="3669300" y="1711460"/>
            <a:ext cx="1805400" cy="536386"/>
            <a:chOff x="3233750" y="1711500"/>
            <a:chExt cx="1805400" cy="589500"/>
          </a:xfrm>
        </p:grpSpPr>
        <p:cxnSp>
          <p:nvCxnSpPr>
            <p:cNvPr id="2034" name="Google Shape;2034;p218"/>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35" name="Google Shape;2035;p218"/>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36" name="Google Shape;2036;p218"/>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37" name="Google Shape;2037;p218"/>
          <p:cNvGrpSpPr/>
          <p:nvPr/>
        </p:nvGrpSpPr>
        <p:grpSpPr>
          <a:xfrm>
            <a:off x="3669300" y="3019105"/>
            <a:ext cx="1805400" cy="536386"/>
            <a:chOff x="3233750" y="2966075"/>
            <a:chExt cx="1805400" cy="589500"/>
          </a:xfrm>
        </p:grpSpPr>
        <p:cxnSp>
          <p:nvCxnSpPr>
            <p:cNvPr id="2038" name="Google Shape;2038;p218"/>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39" name="Google Shape;2039;p218"/>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40" name="Google Shape;2040;p218"/>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41" name="Google Shape;2041;p218"/>
          <p:cNvGrpSpPr/>
          <p:nvPr/>
        </p:nvGrpSpPr>
        <p:grpSpPr>
          <a:xfrm>
            <a:off x="287525" y="4854556"/>
            <a:ext cx="634914" cy="148716"/>
            <a:chOff x="1841475" y="2392725"/>
            <a:chExt cx="3928925" cy="920275"/>
          </a:xfrm>
        </p:grpSpPr>
        <p:sp>
          <p:nvSpPr>
            <p:cNvPr id="2042" name="Google Shape;2042;p21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219"/>
          <p:cNvSpPr/>
          <p:nvPr/>
        </p:nvSpPr>
        <p:spPr>
          <a:xfrm>
            <a:off x="3935600" y="1502300"/>
            <a:ext cx="2000100" cy="1615200"/>
          </a:xfrm>
          <a:prstGeom prst="roundRect">
            <a:avLst>
              <a:gd name="adj" fmla="val 2236"/>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chemeClr val="dk2"/>
              </a:solidFill>
              <a:latin typeface="Proxima Nova"/>
              <a:ea typeface="Proxima Nova"/>
              <a:cs typeface="Proxima Nova"/>
              <a:sym typeface="Proxima Nova"/>
            </a:endParaRPr>
          </a:p>
        </p:txBody>
      </p:sp>
      <p:sp>
        <p:nvSpPr>
          <p:cNvPr id="2055" name="Google Shape;2055;p219"/>
          <p:cNvSpPr/>
          <p:nvPr/>
        </p:nvSpPr>
        <p:spPr>
          <a:xfrm rot="10800000" flipH="1">
            <a:off x="241294" y="2168883"/>
            <a:ext cx="8844900" cy="1917600"/>
          </a:xfrm>
          <a:prstGeom prst="bentArrow">
            <a:avLst>
              <a:gd name="adj1" fmla="val 19995"/>
              <a:gd name="adj2" fmla="val 25348"/>
              <a:gd name="adj3" fmla="val 29898"/>
              <a:gd name="adj4" fmla="val 64198"/>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219"/>
          <p:cNvSpPr/>
          <p:nvPr/>
        </p:nvSpPr>
        <p:spPr>
          <a:xfrm>
            <a:off x="1933675" y="864275"/>
            <a:ext cx="2000100" cy="2253300"/>
          </a:xfrm>
          <a:prstGeom prst="roundRect">
            <a:avLst>
              <a:gd name="adj" fmla="val 2236"/>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chemeClr val="dk2"/>
              </a:solidFill>
              <a:latin typeface="Proxima Nova"/>
              <a:ea typeface="Proxima Nova"/>
              <a:cs typeface="Proxima Nova"/>
              <a:sym typeface="Proxima Nova"/>
            </a:endParaRPr>
          </a:p>
        </p:txBody>
      </p:sp>
      <p:sp>
        <p:nvSpPr>
          <p:cNvPr id="2057" name="Google Shape;2057;p219"/>
          <p:cNvSpPr/>
          <p:nvPr/>
        </p:nvSpPr>
        <p:spPr>
          <a:xfrm>
            <a:off x="1933669" y="3200333"/>
            <a:ext cx="5348700" cy="814800"/>
          </a:xfrm>
          <a:prstGeom prst="roundRect">
            <a:avLst>
              <a:gd name="adj" fmla="val 9424"/>
            </a:avLst>
          </a:prstGeom>
          <a:solidFill>
            <a:srgbClr val="EFEFEF"/>
          </a:solid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chemeClr val="dk2"/>
              </a:solidFill>
              <a:latin typeface="Proxima Nova"/>
              <a:ea typeface="Proxima Nova"/>
              <a:cs typeface="Proxima Nova"/>
              <a:sym typeface="Proxima Nova"/>
            </a:endParaRPr>
          </a:p>
        </p:txBody>
      </p:sp>
      <p:grpSp>
        <p:nvGrpSpPr>
          <p:cNvPr id="2058" name="Google Shape;2058;p219"/>
          <p:cNvGrpSpPr/>
          <p:nvPr/>
        </p:nvGrpSpPr>
        <p:grpSpPr>
          <a:xfrm>
            <a:off x="3085231" y="3445788"/>
            <a:ext cx="725536" cy="292546"/>
            <a:chOff x="6822737" y="2258433"/>
            <a:chExt cx="1387524" cy="530455"/>
          </a:xfrm>
        </p:grpSpPr>
        <p:sp>
          <p:nvSpPr>
            <p:cNvPr id="2059" name="Google Shape;2059;p219"/>
            <p:cNvSpPr/>
            <p:nvPr/>
          </p:nvSpPr>
          <p:spPr>
            <a:xfrm>
              <a:off x="7549821" y="2391271"/>
              <a:ext cx="298100" cy="397616"/>
            </a:xfrm>
            <a:custGeom>
              <a:avLst/>
              <a:gdLst/>
              <a:ahLst/>
              <a:cxnLst/>
              <a:rect l="l" t="t" r="r" b="b"/>
              <a:pathLst>
                <a:path w="9304" h="12410" extrusionOk="0">
                  <a:moveTo>
                    <a:pt x="4637" y="0"/>
                  </a:moveTo>
                  <a:cubicBezTo>
                    <a:pt x="1843" y="0"/>
                    <a:pt x="164" y="1412"/>
                    <a:pt x="164" y="3463"/>
                  </a:cubicBezTo>
                  <a:cubicBezTo>
                    <a:pt x="164" y="5469"/>
                    <a:pt x="1189" y="6346"/>
                    <a:pt x="4013" y="7104"/>
                  </a:cubicBezTo>
                  <a:cubicBezTo>
                    <a:pt x="6242" y="7817"/>
                    <a:pt x="6718" y="8055"/>
                    <a:pt x="6718" y="9006"/>
                  </a:cubicBezTo>
                  <a:cubicBezTo>
                    <a:pt x="6718" y="9838"/>
                    <a:pt x="6004" y="10329"/>
                    <a:pt x="4756" y="10329"/>
                  </a:cubicBezTo>
                  <a:cubicBezTo>
                    <a:pt x="3300" y="10329"/>
                    <a:pt x="2557" y="9675"/>
                    <a:pt x="2557" y="8560"/>
                  </a:cubicBezTo>
                  <a:lnTo>
                    <a:pt x="2557" y="8204"/>
                  </a:lnTo>
                  <a:lnTo>
                    <a:pt x="1" y="8204"/>
                  </a:lnTo>
                  <a:lnTo>
                    <a:pt x="1" y="8739"/>
                  </a:lnTo>
                  <a:cubicBezTo>
                    <a:pt x="1" y="10953"/>
                    <a:pt x="1472" y="12409"/>
                    <a:pt x="4682" y="12409"/>
                  </a:cubicBezTo>
                  <a:cubicBezTo>
                    <a:pt x="7431" y="12409"/>
                    <a:pt x="9304" y="11131"/>
                    <a:pt x="9304" y="8872"/>
                  </a:cubicBezTo>
                  <a:cubicBezTo>
                    <a:pt x="9304" y="6926"/>
                    <a:pt x="8382" y="6049"/>
                    <a:pt x="5380" y="5202"/>
                  </a:cubicBezTo>
                  <a:cubicBezTo>
                    <a:pt x="3359" y="4533"/>
                    <a:pt x="2750" y="4280"/>
                    <a:pt x="2750" y="3359"/>
                  </a:cubicBezTo>
                  <a:cubicBezTo>
                    <a:pt x="2750" y="2601"/>
                    <a:pt x="3389" y="2081"/>
                    <a:pt x="4578" y="2081"/>
                  </a:cubicBezTo>
                  <a:cubicBezTo>
                    <a:pt x="6004" y="2081"/>
                    <a:pt x="6599" y="2779"/>
                    <a:pt x="6599" y="3671"/>
                  </a:cubicBezTo>
                  <a:lnTo>
                    <a:pt x="6599" y="4013"/>
                  </a:lnTo>
                  <a:lnTo>
                    <a:pt x="9155" y="4013"/>
                  </a:lnTo>
                  <a:lnTo>
                    <a:pt x="9155" y="3612"/>
                  </a:lnTo>
                  <a:cubicBezTo>
                    <a:pt x="9155" y="1472"/>
                    <a:pt x="7713" y="0"/>
                    <a:pt x="46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219"/>
            <p:cNvSpPr/>
            <p:nvPr/>
          </p:nvSpPr>
          <p:spPr>
            <a:xfrm>
              <a:off x="6826069" y="2400787"/>
              <a:ext cx="298100" cy="379514"/>
            </a:xfrm>
            <a:custGeom>
              <a:avLst/>
              <a:gdLst/>
              <a:ahLst/>
              <a:cxnLst/>
              <a:rect l="l" t="t" r="r" b="b"/>
              <a:pathLst>
                <a:path w="9304" h="11845" extrusionOk="0">
                  <a:moveTo>
                    <a:pt x="4385" y="2215"/>
                  </a:moveTo>
                  <a:cubicBezTo>
                    <a:pt x="5202" y="2215"/>
                    <a:pt x="6138" y="2468"/>
                    <a:pt x="6138" y="3448"/>
                  </a:cubicBezTo>
                  <a:cubicBezTo>
                    <a:pt x="6138" y="4400"/>
                    <a:pt x="5306" y="4741"/>
                    <a:pt x="4504" y="4741"/>
                  </a:cubicBezTo>
                  <a:lnTo>
                    <a:pt x="2616" y="4741"/>
                  </a:lnTo>
                  <a:lnTo>
                    <a:pt x="2616" y="2215"/>
                  </a:lnTo>
                  <a:close/>
                  <a:moveTo>
                    <a:pt x="4593" y="6941"/>
                  </a:moveTo>
                  <a:cubicBezTo>
                    <a:pt x="5440" y="6941"/>
                    <a:pt x="6703" y="7134"/>
                    <a:pt x="6703" y="8249"/>
                  </a:cubicBezTo>
                  <a:cubicBezTo>
                    <a:pt x="6703" y="9289"/>
                    <a:pt x="5782" y="9645"/>
                    <a:pt x="4964" y="9645"/>
                  </a:cubicBezTo>
                  <a:lnTo>
                    <a:pt x="2616" y="9645"/>
                  </a:lnTo>
                  <a:lnTo>
                    <a:pt x="2616" y="6941"/>
                  </a:lnTo>
                  <a:close/>
                  <a:moveTo>
                    <a:pt x="1" y="1"/>
                  </a:moveTo>
                  <a:lnTo>
                    <a:pt x="1" y="11845"/>
                  </a:lnTo>
                  <a:lnTo>
                    <a:pt x="4860" y="11845"/>
                  </a:lnTo>
                  <a:cubicBezTo>
                    <a:pt x="6970" y="11845"/>
                    <a:pt x="9304" y="11028"/>
                    <a:pt x="9304" y="8546"/>
                  </a:cubicBezTo>
                  <a:cubicBezTo>
                    <a:pt x="9304" y="7015"/>
                    <a:pt x="8263" y="5856"/>
                    <a:pt x="6718" y="5663"/>
                  </a:cubicBezTo>
                  <a:lnTo>
                    <a:pt x="6718" y="5618"/>
                  </a:lnTo>
                  <a:cubicBezTo>
                    <a:pt x="7936" y="5247"/>
                    <a:pt x="8754" y="4340"/>
                    <a:pt x="8754" y="3017"/>
                  </a:cubicBezTo>
                  <a:cubicBezTo>
                    <a:pt x="8754" y="446"/>
                    <a:pt x="6495" y="1"/>
                    <a:pt x="44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219"/>
            <p:cNvSpPr/>
            <p:nvPr/>
          </p:nvSpPr>
          <p:spPr>
            <a:xfrm>
              <a:off x="7880762" y="2400787"/>
              <a:ext cx="329499" cy="379514"/>
            </a:xfrm>
            <a:custGeom>
              <a:avLst/>
              <a:gdLst/>
              <a:ahLst/>
              <a:cxnLst/>
              <a:rect l="l" t="t" r="r" b="b"/>
              <a:pathLst>
                <a:path w="10284" h="11845" extrusionOk="0">
                  <a:moveTo>
                    <a:pt x="0" y="1"/>
                  </a:moveTo>
                  <a:lnTo>
                    <a:pt x="0" y="11845"/>
                  </a:lnTo>
                  <a:lnTo>
                    <a:pt x="2616" y="11845"/>
                  </a:lnTo>
                  <a:lnTo>
                    <a:pt x="2616" y="6733"/>
                  </a:lnTo>
                  <a:lnTo>
                    <a:pt x="7683" y="6733"/>
                  </a:lnTo>
                  <a:lnTo>
                    <a:pt x="7683" y="11845"/>
                  </a:lnTo>
                  <a:lnTo>
                    <a:pt x="10284" y="11845"/>
                  </a:lnTo>
                  <a:lnTo>
                    <a:pt x="10284" y="1"/>
                  </a:lnTo>
                  <a:lnTo>
                    <a:pt x="7683" y="1"/>
                  </a:lnTo>
                  <a:lnTo>
                    <a:pt x="7683" y="4414"/>
                  </a:lnTo>
                  <a:lnTo>
                    <a:pt x="2616" y="4414"/>
                  </a:lnTo>
                  <a:lnTo>
                    <a:pt x="26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219"/>
            <p:cNvSpPr/>
            <p:nvPr/>
          </p:nvSpPr>
          <p:spPr>
            <a:xfrm>
              <a:off x="6822737" y="2259363"/>
              <a:ext cx="63375" cy="73852"/>
            </a:xfrm>
            <a:custGeom>
              <a:avLst/>
              <a:gdLst/>
              <a:ahLst/>
              <a:cxnLst/>
              <a:rect l="l" t="t" r="r" b="b"/>
              <a:pathLst>
                <a:path w="1978" h="2305" extrusionOk="0">
                  <a:moveTo>
                    <a:pt x="1160" y="1"/>
                  </a:moveTo>
                  <a:cubicBezTo>
                    <a:pt x="387" y="1"/>
                    <a:pt x="1" y="551"/>
                    <a:pt x="1" y="1160"/>
                  </a:cubicBezTo>
                  <a:cubicBezTo>
                    <a:pt x="15" y="1769"/>
                    <a:pt x="402" y="2304"/>
                    <a:pt x="1160" y="2304"/>
                  </a:cubicBezTo>
                  <a:cubicBezTo>
                    <a:pt x="1457" y="2304"/>
                    <a:pt x="1754" y="2185"/>
                    <a:pt x="1977" y="1963"/>
                  </a:cubicBezTo>
                  <a:lnTo>
                    <a:pt x="1873" y="1844"/>
                  </a:lnTo>
                  <a:cubicBezTo>
                    <a:pt x="1680" y="2037"/>
                    <a:pt x="1412" y="2141"/>
                    <a:pt x="1160" y="2141"/>
                  </a:cubicBezTo>
                  <a:cubicBezTo>
                    <a:pt x="521" y="2141"/>
                    <a:pt x="179" y="1680"/>
                    <a:pt x="179" y="1145"/>
                  </a:cubicBezTo>
                  <a:cubicBezTo>
                    <a:pt x="164" y="610"/>
                    <a:pt x="506" y="150"/>
                    <a:pt x="1160" y="150"/>
                  </a:cubicBezTo>
                  <a:cubicBezTo>
                    <a:pt x="1412" y="150"/>
                    <a:pt x="1665" y="239"/>
                    <a:pt x="1858" y="432"/>
                  </a:cubicBezTo>
                  <a:lnTo>
                    <a:pt x="1977" y="328"/>
                  </a:lnTo>
                  <a:cubicBezTo>
                    <a:pt x="1754" y="105"/>
                    <a:pt x="1457" y="1"/>
                    <a:pt x="11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219"/>
            <p:cNvSpPr/>
            <p:nvPr/>
          </p:nvSpPr>
          <p:spPr>
            <a:xfrm>
              <a:off x="6907964" y="2259843"/>
              <a:ext cx="46234" cy="72410"/>
            </a:xfrm>
            <a:custGeom>
              <a:avLst/>
              <a:gdLst/>
              <a:ahLst/>
              <a:cxnLst/>
              <a:rect l="l" t="t" r="r" b="b"/>
              <a:pathLst>
                <a:path w="1443" h="2260" extrusionOk="0">
                  <a:moveTo>
                    <a:pt x="1" y="1"/>
                  </a:moveTo>
                  <a:lnTo>
                    <a:pt x="1" y="2260"/>
                  </a:lnTo>
                  <a:lnTo>
                    <a:pt x="1442" y="2260"/>
                  </a:lnTo>
                  <a:lnTo>
                    <a:pt x="1442" y="2096"/>
                  </a:lnTo>
                  <a:lnTo>
                    <a:pt x="179" y="2096"/>
                  </a:lnTo>
                  <a:lnTo>
                    <a:pt x="17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219"/>
            <p:cNvSpPr/>
            <p:nvPr/>
          </p:nvSpPr>
          <p:spPr>
            <a:xfrm>
              <a:off x="6974158" y="2258914"/>
              <a:ext cx="72891" cy="74301"/>
            </a:xfrm>
            <a:custGeom>
              <a:avLst/>
              <a:gdLst/>
              <a:ahLst/>
              <a:cxnLst/>
              <a:rect l="l" t="t" r="r" b="b"/>
              <a:pathLst>
                <a:path w="2275" h="2319" extrusionOk="0">
                  <a:moveTo>
                    <a:pt x="1130" y="164"/>
                  </a:moveTo>
                  <a:cubicBezTo>
                    <a:pt x="1769" y="164"/>
                    <a:pt x="2096" y="639"/>
                    <a:pt x="2096" y="1159"/>
                  </a:cubicBezTo>
                  <a:cubicBezTo>
                    <a:pt x="2096" y="1664"/>
                    <a:pt x="1769" y="2170"/>
                    <a:pt x="1130" y="2170"/>
                  </a:cubicBezTo>
                  <a:cubicBezTo>
                    <a:pt x="491" y="2170"/>
                    <a:pt x="164" y="1664"/>
                    <a:pt x="164" y="1159"/>
                  </a:cubicBezTo>
                  <a:cubicBezTo>
                    <a:pt x="164" y="624"/>
                    <a:pt x="476" y="164"/>
                    <a:pt x="1130" y="164"/>
                  </a:cubicBezTo>
                  <a:close/>
                  <a:moveTo>
                    <a:pt x="1130" y="0"/>
                  </a:moveTo>
                  <a:cubicBezTo>
                    <a:pt x="372" y="0"/>
                    <a:pt x="0" y="550"/>
                    <a:pt x="0" y="1159"/>
                  </a:cubicBezTo>
                  <a:cubicBezTo>
                    <a:pt x="0" y="1754"/>
                    <a:pt x="372" y="2318"/>
                    <a:pt x="1130" y="2318"/>
                  </a:cubicBezTo>
                  <a:cubicBezTo>
                    <a:pt x="1888" y="2318"/>
                    <a:pt x="2259" y="1754"/>
                    <a:pt x="2259" y="1159"/>
                  </a:cubicBezTo>
                  <a:cubicBezTo>
                    <a:pt x="2274" y="550"/>
                    <a:pt x="1888" y="0"/>
                    <a:pt x="1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219"/>
            <p:cNvSpPr/>
            <p:nvPr/>
          </p:nvSpPr>
          <p:spPr>
            <a:xfrm>
              <a:off x="7072233" y="2259843"/>
              <a:ext cx="55269" cy="73372"/>
            </a:xfrm>
            <a:custGeom>
              <a:avLst/>
              <a:gdLst/>
              <a:ahLst/>
              <a:cxnLst/>
              <a:rect l="l" t="t" r="r" b="b"/>
              <a:pathLst>
                <a:path w="1725" h="2290" extrusionOk="0">
                  <a:moveTo>
                    <a:pt x="1" y="1"/>
                  </a:moveTo>
                  <a:lnTo>
                    <a:pt x="1" y="1398"/>
                  </a:lnTo>
                  <a:cubicBezTo>
                    <a:pt x="1" y="1992"/>
                    <a:pt x="432" y="2289"/>
                    <a:pt x="863" y="2289"/>
                  </a:cubicBezTo>
                  <a:cubicBezTo>
                    <a:pt x="1294" y="2289"/>
                    <a:pt x="1725" y="1992"/>
                    <a:pt x="1725" y="1398"/>
                  </a:cubicBezTo>
                  <a:lnTo>
                    <a:pt x="1725" y="1"/>
                  </a:lnTo>
                  <a:lnTo>
                    <a:pt x="1546" y="1"/>
                  </a:lnTo>
                  <a:lnTo>
                    <a:pt x="1546" y="1398"/>
                  </a:lnTo>
                  <a:cubicBezTo>
                    <a:pt x="1546" y="1883"/>
                    <a:pt x="1198" y="2128"/>
                    <a:pt x="851" y="2128"/>
                  </a:cubicBezTo>
                  <a:cubicBezTo>
                    <a:pt x="507" y="2128"/>
                    <a:pt x="164" y="1886"/>
                    <a:pt x="164" y="1398"/>
                  </a:cubicBezTo>
                  <a:lnTo>
                    <a:pt x="1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219"/>
            <p:cNvSpPr/>
            <p:nvPr/>
          </p:nvSpPr>
          <p:spPr>
            <a:xfrm>
              <a:off x="7154127" y="2259843"/>
              <a:ext cx="61453" cy="72410"/>
            </a:xfrm>
            <a:custGeom>
              <a:avLst/>
              <a:gdLst/>
              <a:ahLst/>
              <a:cxnLst/>
              <a:rect l="l" t="t" r="r" b="b"/>
              <a:pathLst>
                <a:path w="1918" h="2260" extrusionOk="0">
                  <a:moveTo>
                    <a:pt x="759" y="164"/>
                  </a:moveTo>
                  <a:cubicBezTo>
                    <a:pt x="1413" y="164"/>
                    <a:pt x="1725" y="640"/>
                    <a:pt x="1725" y="1100"/>
                  </a:cubicBezTo>
                  <a:cubicBezTo>
                    <a:pt x="1740" y="1591"/>
                    <a:pt x="1428" y="2096"/>
                    <a:pt x="759" y="2096"/>
                  </a:cubicBezTo>
                  <a:lnTo>
                    <a:pt x="164" y="2096"/>
                  </a:lnTo>
                  <a:lnTo>
                    <a:pt x="164" y="164"/>
                  </a:lnTo>
                  <a:close/>
                  <a:moveTo>
                    <a:pt x="1" y="1"/>
                  </a:moveTo>
                  <a:lnTo>
                    <a:pt x="1" y="2260"/>
                  </a:lnTo>
                  <a:lnTo>
                    <a:pt x="759" y="2260"/>
                  </a:lnTo>
                  <a:cubicBezTo>
                    <a:pt x="1546" y="2260"/>
                    <a:pt x="1918" y="1680"/>
                    <a:pt x="1903" y="1100"/>
                  </a:cubicBezTo>
                  <a:cubicBezTo>
                    <a:pt x="1888" y="551"/>
                    <a:pt x="1517" y="1"/>
                    <a:pt x="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219"/>
            <p:cNvSpPr/>
            <p:nvPr/>
          </p:nvSpPr>
          <p:spPr>
            <a:xfrm>
              <a:off x="7247459" y="2259843"/>
              <a:ext cx="51937" cy="72410"/>
            </a:xfrm>
            <a:custGeom>
              <a:avLst/>
              <a:gdLst/>
              <a:ahLst/>
              <a:cxnLst/>
              <a:rect l="l" t="t" r="r" b="b"/>
              <a:pathLst>
                <a:path w="1621" h="2260" extrusionOk="0">
                  <a:moveTo>
                    <a:pt x="1" y="1"/>
                  </a:moveTo>
                  <a:lnTo>
                    <a:pt x="1" y="2260"/>
                  </a:lnTo>
                  <a:lnTo>
                    <a:pt x="432" y="2260"/>
                  </a:lnTo>
                  <a:lnTo>
                    <a:pt x="432" y="1427"/>
                  </a:lnTo>
                  <a:lnTo>
                    <a:pt x="1561" y="1427"/>
                  </a:lnTo>
                  <a:lnTo>
                    <a:pt x="1561" y="1026"/>
                  </a:lnTo>
                  <a:lnTo>
                    <a:pt x="432" y="1026"/>
                  </a:lnTo>
                  <a:lnTo>
                    <a:pt x="432" y="417"/>
                  </a:lnTo>
                  <a:lnTo>
                    <a:pt x="1621" y="417"/>
                  </a:lnTo>
                  <a:lnTo>
                    <a:pt x="162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219"/>
            <p:cNvSpPr/>
            <p:nvPr/>
          </p:nvSpPr>
          <p:spPr>
            <a:xfrm>
              <a:off x="7317947" y="2258433"/>
              <a:ext cx="74301" cy="75262"/>
            </a:xfrm>
            <a:custGeom>
              <a:avLst/>
              <a:gdLst/>
              <a:ahLst/>
              <a:cxnLst/>
              <a:rect l="l" t="t" r="r" b="b"/>
              <a:pathLst>
                <a:path w="2319" h="2349" extrusionOk="0">
                  <a:moveTo>
                    <a:pt x="1159" y="387"/>
                  </a:moveTo>
                  <a:cubicBezTo>
                    <a:pt x="1679" y="387"/>
                    <a:pt x="1902" y="818"/>
                    <a:pt x="1888" y="1189"/>
                  </a:cubicBezTo>
                  <a:cubicBezTo>
                    <a:pt x="1888" y="1561"/>
                    <a:pt x="1679" y="1962"/>
                    <a:pt x="1159" y="1962"/>
                  </a:cubicBezTo>
                  <a:cubicBezTo>
                    <a:pt x="624" y="1962"/>
                    <a:pt x="416" y="1561"/>
                    <a:pt x="416" y="1204"/>
                  </a:cubicBezTo>
                  <a:cubicBezTo>
                    <a:pt x="401" y="818"/>
                    <a:pt x="624" y="387"/>
                    <a:pt x="1159" y="387"/>
                  </a:cubicBezTo>
                  <a:close/>
                  <a:moveTo>
                    <a:pt x="1159" y="0"/>
                  </a:moveTo>
                  <a:cubicBezTo>
                    <a:pt x="372" y="0"/>
                    <a:pt x="0" y="595"/>
                    <a:pt x="0" y="1189"/>
                  </a:cubicBezTo>
                  <a:cubicBezTo>
                    <a:pt x="0" y="1784"/>
                    <a:pt x="357" y="2348"/>
                    <a:pt x="1159" y="2348"/>
                  </a:cubicBezTo>
                  <a:cubicBezTo>
                    <a:pt x="1947" y="2348"/>
                    <a:pt x="2304" y="1769"/>
                    <a:pt x="2304" y="1189"/>
                  </a:cubicBezTo>
                  <a:cubicBezTo>
                    <a:pt x="2318" y="595"/>
                    <a:pt x="1932" y="0"/>
                    <a:pt x="1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219"/>
            <p:cNvSpPr/>
            <p:nvPr/>
          </p:nvSpPr>
          <p:spPr>
            <a:xfrm>
              <a:off x="7414131" y="2259843"/>
              <a:ext cx="63343" cy="73852"/>
            </a:xfrm>
            <a:custGeom>
              <a:avLst/>
              <a:gdLst/>
              <a:ahLst/>
              <a:cxnLst/>
              <a:rect l="l" t="t" r="r" b="b"/>
              <a:pathLst>
                <a:path w="1977" h="2305" extrusionOk="0">
                  <a:moveTo>
                    <a:pt x="0" y="1"/>
                  </a:moveTo>
                  <a:lnTo>
                    <a:pt x="0" y="1294"/>
                  </a:lnTo>
                  <a:cubicBezTo>
                    <a:pt x="0" y="1977"/>
                    <a:pt x="461" y="2304"/>
                    <a:pt x="996" y="2304"/>
                  </a:cubicBezTo>
                  <a:cubicBezTo>
                    <a:pt x="1561" y="2304"/>
                    <a:pt x="1977" y="1962"/>
                    <a:pt x="1977" y="1294"/>
                  </a:cubicBezTo>
                  <a:lnTo>
                    <a:pt x="1977" y="1"/>
                  </a:lnTo>
                  <a:lnTo>
                    <a:pt x="1546" y="1"/>
                  </a:lnTo>
                  <a:lnTo>
                    <a:pt x="1546" y="1294"/>
                  </a:lnTo>
                  <a:cubicBezTo>
                    <a:pt x="1546" y="1680"/>
                    <a:pt x="1352" y="1918"/>
                    <a:pt x="996" y="1918"/>
                  </a:cubicBezTo>
                  <a:cubicBezTo>
                    <a:pt x="654" y="1918"/>
                    <a:pt x="416" y="1710"/>
                    <a:pt x="416" y="1294"/>
                  </a:cubicBezTo>
                  <a:lnTo>
                    <a:pt x="4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219"/>
            <p:cNvSpPr/>
            <p:nvPr/>
          </p:nvSpPr>
          <p:spPr>
            <a:xfrm>
              <a:off x="7503619" y="2259843"/>
              <a:ext cx="60043" cy="72410"/>
            </a:xfrm>
            <a:custGeom>
              <a:avLst/>
              <a:gdLst/>
              <a:ahLst/>
              <a:cxnLst/>
              <a:rect l="l" t="t" r="r" b="b"/>
              <a:pathLst>
                <a:path w="1874" h="2260" extrusionOk="0">
                  <a:moveTo>
                    <a:pt x="1" y="1"/>
                  </a:moveTo>
                  <a:lnTo>
                    <a:pt x="1" y="2260"/>
                  </a:lnTo>
                  <a:lnTo>
                    <a:pt x="432" y="2260"/>
                  </a:lnTo>
                  <a:lnTo>
                    <a:pt x="432" y="744"/>
                  </a:lnTo>
                  <a:lnTo>
                    <a:pt x="1606" y="2260"/>
                  </a:lnTo>
                  <a:lnTo>
                    <a:pt x="1873" y="2260"/>
                  </a:lnTo>
                  <a:lnTo>
                    <a:pt x="1873" y="1"/>
                  </a:lnTo>
                  <a:lnTo>
                    <a:pt x="1457" y="1"/>
                  </a:lnTo>
                  <a:lnTo>
                    <a:pt x="1457" y="1398"/>
                  </a:lnTo>
                  <a:lnTo>
                    <a:pt x="3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219"/>
            <p:cNvSpPr/>
            <p:nvPr/>
          </p:nvSpPr>
          <p:spPr>
            <a:xfrm>
              <a:off x="7587436" y="2259843"/>
              <a:ext cx="64785" cy="72410"/>
            </a:xfrm>
            <a:custGeom>
              <a:avLst/>
              <a:gdLst/>
              <a:ahLst/>
              <a:cxnLst/>
              <a:rect l="l" t="t" r="r" b="b"/>
              <a:pathLst>
                <a:path w="2022" h="2260" extrusionOk="0">
                  <a:moveTo>
                    <a:pt x="877" y="402"/>
                  </a:moveTo>
                  <a:cubicBezTo>
                    <a:pt x="1368" y="402"/>
                    <a:pt x="1576" y="759"/>
                    <a:pt x="1591" y="1100"/>
                  </a:cubicBezTo>
                  <a:cubicBezTo>
                    <a:pt x="1606" y="1472"/>
                    <a:pt x="1397" y="1844"/>
                    <a:pt x="877" y="1844"/>
                  </a:cubicBezTo>
                  <a:lnTo>
                    <a:pt x="417" y="1844"/>
                  </a:lnTo>
                  <a:lnTo>
                    <a:pt x="417" y="402"/>
                  </a:lnTo>
                  <a:close/>
                  <a:moveTo>
                    <a:pt x="1" y="1"/>
                  </a:moveTo>
                  <a:lnTo>
                    <a:pt x="1" y="2260"/>
                  </a:lnTo>
                  <a:lnTo>
                    <a:pt x="877" y="2260"/>
                  </a:lnTo>
                  <a:cubicBezTo>
                    <a:pt x="1665" y="2260"/>
                    <a:pt x="2022" y="1680"/>
                    <a:pt x="2007" y="1115"/>
                  </a:cubicBezTo>
                  <a:cubicBezTo>
                    <a:pt x="2007" y="551"/>
                    <a:pt x="1650" y="1"/>
                    <a:pt x="8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219"/>
            <p:cNvSpPr/>
            <p:nvPr/>
          </p:nvSpPr>
          <p:spPr>
            <a:xfrm>
              <a:off x="7673143" y="2259843"/>
              <a:ext cx="63824" cy="72410"/>
            </a:xfrm>
            <a:custGeom>
              <a:avLst/>
              <a:gdLst/>
              <a:ahLst/>
              <a:cxnLst/>
              <a:rect l="l" t="t" r="r" b="b"/>
              <a:pathLst>
                <a:path w="1992" h="2260" extrusionOk="0">
                  <a:moveTo>
                    <a:pt x="1071" y="402"/>
                  </a:moveTo>
                  <a:cubicBezTo>
                    <a:pt x="1338" y="402"/>
                    <a:pt x="1457" y="580"/>
                    <a:pt x="1457" y="759"/>
                  </a:cubicBezTo>
                  <a:cubicBezTo>
                    <a:pt x="1457" y="937"/>
                    <a:pt x="1338" y="1115"/>
                    <a:pt x="1071" y="1115"/>
                  </a:cubicBezTo>
                  <a:lnTo>
                    <a:pt x="417" y="1115"/>
                  </a:lnTo>
                  <a:lnTo>
                    <a:pt x="417" y="402"/>
                  </a:lnTo>
                  <a:close/>
                  <a:moveTo>
                    <a:pt x="1" y="1"/>
                  </a:moveTo>
                  <a:lnTo>
                    <a:pt x="1" y="2260"/>
                  </a:lnTo>
                  <a:lnTo>
                    <a:pt x="417" y="2260"/>
                  </a:lnTo>
                  <a:lnTo>
                    <a:pt x="417" y="1502"/>
                  </a:lnTo>
                  <a:lnTo>
                    <a:pt x="833" y="1502"/>
                  </a:lnTo>
                  <a:lnTo>
                    <a:pt x="1487" y="2260"/>
                  </a:lnTo>
                  <a:lnTo>
                    <a:pt x="1992" y="2260"/>
                  </a:lnTo>
                  <a:lnTo>
                    <a:pt x="1992" y="2230"/>
                  </a:lnTo>
                  <a:lnTo>
                    <a:pt x="1308" y="1457"/>
                  </a:lnTo>
                  <a:cubicBezTo>
                    <a:pt x="1739" y="1368"/>
                    <a:pt x="1873" y="1056"/>
                    <a:pt x="1873" y="744"/>
                  </a:cubicBezTo>
                  <a:cubicBezTo>
                    <a:pt x="1873" y="357"/>
                    <a:pt x="1606" y="1"/>
                    <a:pt x="1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219"/>
            <p:cNvSpPr/>
            <p:nvPr/>
          </p:nvSpPr>
          <p:spPr>
            <a:xfrm>
              <a:off x="7750295" y="2259843"/>
              <a:ext cx="70488" cy="72410"/>
            </a:xfrm>
            <a:custGeom>
              <a:avLst/>
              <a:gdLst/>
              <a:ahLst/>
              <a:cxnLst/>
              <a:rect l="l" t="t" r="r" b="b"/>
              <a:pathLst>
                <a:path w="2200" h="2260" extrusionOk="0">
                  <a:moveTo>
                    <a:pt x="0" y="1"/>
                  </a:moveTo>
                  <a:lnTo>
                    <a:pt x="0" y="30"/>
                  </a:lnTo>
                  <a:lnTo>
                    <a:pt x="877" y="1323"/>
                  </a:lnTo>
                  <a:lnTo>
                    <a:pt x="877" y="2260"/>
                  </a:lnTo>
                  <a:lnTo>
                    <a:pt x="1293" y="2260"/>
                  </a:lnTo>
                  <a:lnTo>
                    <a:pt x="1293" y="1323"/>
                  </a:lnTo>
                  <a:lnTo>
                    <a:pt x="2200" y="30"/>
                  </a:lnTo>
                  <a:lnTo>
                    <a:pt x="2200" y="1"/>
                  </a:lnTo>
                  <a:lnTo>
                    <a:pt x="1679" y="1"/>
                  </a:lnTo>
                  <a:lnTo>
                    <a:pt x="1085" y="937"/>
                  </a:lnTo>
                  <a:lnTo>
                    <a:pt x="5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219"/>
            <p:cNvSpPr/>
            <p:nvPr/>
          </p:nvSpPr>
          <p:spPr>
            <a:xfrm>
              <a:off x="7247940" y="2494600"/>
              <a:ext cx="183365" cy="165262"/>
            </a:xfrm>
            <a:custGeom>
              <a:avLst/>
              <a:gdLst/>
              <a:ahLst/>
              <a:cxnLst/>
              <a:rect l="l" t="t" r="r" b="b"/>
              <a:pathLst>
                <a:path w="5723" h="5158" extrusionOk="0">
                  <a:moveTo>
                    <a:pt x="2735" y="0"/>
                  </a:moveTo>
                  <a:cubicBezTo>
                    <a:pt x="1546" y="0"/>
                    <a:pt x="521" y="684"/>
                    <a:pt x="45" y="1680"/>
                  </a:cubicBezTo>
                  <a:cubicBezTo>
                    <a:pt x="30" y="1709"/>
                    <a:pt x="1" y="1769"/>
                    <a:pt x="15" y="1828"/>
                  </a:cubicBezTo>
                  <a:cubicBezTo>
                    <a:pt x="30" y="1873"/>
                    <a:pt x="90" y="1917"/>
                    <a:pt x="90" y="1917"/>
                  </a:cubicBezTo>
                  <a:cubicBezTo>
                    <a:pt x="90" y="1917"/>
                    <a:pt x="1264" y="2750"/>
                    <a:pt x="1472" y="2913"/>
                  </a:cubicBezTo>
                  <a:cubicBezTo>
                    <a:pt x="1484" y="2913"/>
                    <a:pt x="1515" y="2932"/>
                    <a:pt x="1542" y="2932"/>
                  </a:cubicBezTo>
                  <a:cubicBezTo>
                    <a:pt x="1548" y="2932"/>
                    <a:pt x="1555" y="2931"/>
                    <a:pt x="1561" y="2928"/>
                  </a:cubicBezTo>
                  <a:cubicBezTo>
                    <a:pt x="1591" y="2898"/>
                    <a:pt x="1606" y="2868"/>
                    <a:pt x="1606" y="2868"/>
                  </a:cubicBezTo>
                  <a:cubicBezTo>
                    <a:pt x="1665" y="2289"/>
                    <a:pt x="2141" y="1858"/>
                    <a:pt x="2735" y="1858"/>
                  </a:cubicBezTo>
                  <a:cubicBezTo>
                    <a:pt x="3359" y="1858"/>
                    <a:pt x="3864" y="2363"/>
                    <a:pt x="3864" y="2987"/>
                  </a:cubicBezTo>
                  <a:cubicBezTo>
                    <a:pt x="3864" y="3433"/>
                    <a:pt x="3597" y="3820"/>
                    <a:pt x="3211" y="3998"/>
                  </a:cubicBezTo>
                  <a:cubicBezTo>
                    <a:pt x="3211" y="3998"/>
                    <a:pt x="3181" y="4028"/>
                    <a:pt x="3181" y="4072"/>
                  </a:cubicBezTo>
                  <a:cubicBezTo>
                    <a:pt x="3166" y="4117"/>
                    <a:pt x="3196" y="4132"/>
                    <a:pt x="3196" y="4146"/>
                  </a:cubicBezTo>
                  <a:cubicBezTo>
                    <a:pt x="3359" y="4265"/>
                    <a:pt x="4221" y="4875"/>
                    <a:pt x="4563" y="5112"/>
                  </a:cubicBezTo>
                  <a:cubicBezTo>
                    <a:pt x="4608" y="5142"/>
                    <a:pt x="4652" y="5157"/>
                    <a:pt x="4712" y="5157"/>
                  </a:cubicBezTo>
                  <a:cubicBezTo>
                    <a:pt x="4756" y="5157"/>
                    <a:pt x="4801" y="5127"/>
                    <a:pt x="4830" y="5098"/>
                  </a:cubicBezTo>
                  <a:cubicBezTo>
                    <a:pt x="5380" y="4563"/>
                    <a:pt x="5722" y="3820"/>
                    <a:pt x="5722" y="2987"/>
                  </a:cubicBezTo>
                  <a:cubicBezTo>
                    <a:pt x="5722" y="1338"/>
                    <a:pt x="4385" y="0"/>
                    <a:pt x="2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219"/>
            <p:cNvSpPr/>
            <p:nvPr/>
          </p:nvSpPr>
          <p:spPr>
            <a:xfrm>
              <a:off x="7136537" y="2590304"/>
              <a:ext cx="390471" cy="198584"/>
            </a:xfrm>
            <a:custGeom>
              <a:avLst/>
              <a:gdLst/>
              <a:ahLst/>
              <a:cxnLst/>
              <a:rect l="l" t="t" r="r" b="b"/>
              <a:pathLst>
                <a:path w="12187" h="6198" extrusionOk="0">
                  <a:moveTo>
                    <a:pt x="282" y="0"/>
                  </a:moveTo>
                  <a:cubicBezTo>
                    <a:pt x="178" y="0"/>
                    <a:pt x="119" y="15"/>
                    <a:pt x="59" y="60"/>
                  </a:cubicBezTo>
                  <a:cubicBezTo>
                    <a:pt x="0" y="119"/>
                    <a:pt x="0" y="223"/>
                    <a:pt x="0" y="283"/>
                  </a:cubicBezTo>
                  <a:lnTo>
                    <a:pt x="15" y="372"/>
                  </a:lnTo>
                  <a:cubicBezTo>
                    <a:pt x="208" y="3612"/>
                    <a:pt x="2898" y="6183"/>
                    <a:pt x="6182" y="6197"/>
                  </a:cubicBezTo>
                  <a:lnTo>
                    <a:pt x="6212" y="6197"/>
                  </a:lnTo>
                  <a:cubicBezTo>
                    <a:pt x="9021" y="6197"/>
                    <a:pt x="11399" y="4325"/>
                    <a:pt x="12156" y="1754"/>
                  </a:cubicBezTo>
                  <a:cubicBezTo>
                    <a:pt x="12171" y="1724"/>
                    <a:pt x="12186" y="1620"/>
                    <a:pt x="12171" y="1546"/>
                  </a:cubicBezTo>
                  <a:cubicBezTo>
                    <a:pt x="12156" y="1486"/>
                    <a:pt x="12112" y="1427"/>
                    <a:pt x="12067" y="1397"/>
                  </a:cubicBezTo>
                  <a:cubicBezTo>
                    <a:pt x="11711" y="1130"/>
                    <a:pt x="10745" y="431"/>
                    <a:pt x="10492" y="253"/>
                  </a:cubicBezTo>
                  <a:cubicBezTo>
                    <a:pt x="10460" y="232"/>
                    <a:pt x="10429" y="211"/>
                    <a:pt x="10387" y="211"/>
                  </a:cubicBezTo>
                  <a:cubicBezTo>
                    <a:pt x="10370" y="211"/>
                    <a:pt x="10350" y="215"/>
                    <a:pt x="10329" y="223"/>
                  </a:cubicBezTo>
                  <a:cubicBezTo>
                    <a:pt x="10269" y="253"/>
                    <a:pt x="10254" y="327"/>
                    <a:pt x="10254" y="342"/>
                  </a:cubicBezTo>
                  <a:cubicBezTo>
                    <a:pt x="10076" y="2423"/>
                    <a:pt x="8337" y="4057"/>
                    <a:pt x="6212" y="4057"/>
                  </a:cubicBezTo>
                  <a:lnTo>
                    <a:pt x="6182" y="4057"/>
                  </a:lnTo>
                  <a:cubicBezTo>
                    <a:pt x="4027" y="4043"/>
                    <a:pt x="2259" y="2348"/>
                    <a:pt x="2155" y="223"/>
                  </a:cubicBezTo>
                  <a:cubicBezTo>
                    <a:pt x="2155" y="208"/>
                    <a:pt x="2140" y="119"/>
                    <a:pt x="2095" y="60"/>
                  </a:cubicBezTo>
                  <a:cubicBezTo>
                    <a:pt x="2036" y="15"/>
                    <a:pt x="1962" y="0"/>
                    <a:pt x="1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219"/>
            <p:cNvSpPr/>
            <p:nvPr/>
          </p:nvSpPr>
          <p:spPr>
            <a:xfrm>
              <a:off x="7143650" y="2391271"/>
              <a:ext cx="390504" cy="199065"/>
            </a:xfrm>
            <a:custGeom>
              <a:avLst/>
              <a:gdLst/>
              <a:ahLst/>
              <a:cxnLst/>
              <a:rect l="l" t="t" r="r" b="b"/>
              <a:pathLst>
                <a:path w="12188" h="6213" extrusionOk="0">
                  <a:moveTo>
                    <a:pt x="5990" y="0"/>
                  </a:moveTo>
                  <a:cubicBezTo>
                    <a:pt x="3166" y="0"/>
                    <a:pt x="789" y="1888"/>
                    <a:pt x="31" y="4459"/>
                  </a:cubicBezTo>
                  <a:cubicBezTo>
                    <a:pt x="31" y="4488"/>
                    <a:pt x="1" y="4578"/>
                    <a:pt x="16" y="4667"/>
                  </a:cubicBezTo>
                  <a:cubicBezTo>
                    <a:pt x="31" y="4726"/>
                    <a:pt x="75" y="4786"/>
                    <a:pt x="120" y="4815"/>
                  </a:cubicBezTo>
                  <a:cubicBezTo>
                    <a:pt x="477" y="5068"/>
                    <a:pt x="1442" y="5767"/>
                    <a:pt x="1710" y="5960"/>
                  </a:cubicBezTo>
                  <a:cubicBezTo>
                    <a:pt x="1731" y="5970"/>
                    <a:pt x="1765" y="5987"/>
                    <a:pt x="1804" y="5987"/>
                  </a:cubicBezTo>
                  <a:cubicBezTo>
                    <a:pt x="1822" y="5987"/>
                    <a:pt x="1840" y="5984"/>
                    <a:pt x="1859" y="5975"/>
                  </a:cubicBezTo>
                  <a:cubicBezTo>
                    <a:pt x="1933" y="5945"/>
                    <a:pt x="1933" y="5885"/>
                    <a:pt x="1933" y="5871"/>
                  </a:cubicBezTo>
                  <a:cubicBezTo>
                    <a:pt x="2111" y="3790"/>
                    <a:pt x="3865" y="2140"/>
                    <a:pt x="5990" y="2140"/>
                  </a:cubicBezTo>
                  <a:lnTo>
                    <a:pt x="6005" y="2155"/>
                  </a:lnTo>
                  <a:cubicBezTo>
                    <a:pt x="8160" y="2155"/>
                    <a:pt x="9928" y="3864"/>
                    <a:pt x="10032" y="5989"/>
                  </a:cubicBezTo>
                  <a:cubicBezTo>
                    <a:pt x="10032" y="6004"/>
                    <a:pt x="10047" y="6093"/>
                    <a:pt x="10107" y="6138"/>
                  </a:cubicBezTo>
                  <a:cubicBezTo>
                    <a:pt x="10151" y="6197"/>
                    <a:pt x="10225" y="6212"/>
                    <a:pt x="10285" y="6212"/>
                  </a:cubicBezTo>
                  <a:lnTo>
                    <a:pt x="11905" y="6212"/>
                  </a:lnTo>
                  <a:cubicBezTo>
                    <a:pt x="12009" y="6212"/>
                    <a:pt x="12068" y="6197"/>
                    <a:pt x="12128" y="6138"/>
                  </a:cubicBezTo>
                  <a:cubicBezTo>
                    <a:pt x="12187" y="6093"/>
                    <a:pt x="12187" y="5975"/>
                    <a:pt x="12187" y="5915"/>
                  </a:cubicBezTo>
                  <a:lnTo>
                    <a:pt x="12172" y="5826"/>
                  </a:lnTo>
                  <a:cubicBezTo>
                    <a:pt x="11979" y="2586"/>
                    <a:pt x="9289" y="15"/>
                    <a:pt x="60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077" name="Google Shape;2077;p219"/>
          <p:cNvCxnSpPr/>
          <p:nvPr/>
        </p:nvCxnSpPr>
        <p:spPr>
          <a:xfrm>
            <a:off x="4945931" y="3370095"/>
            <a:ext cx="0" cy="472500"/>
          </a:xfrm>
          <a:prstGeom prst="straightConnector1">
            <a:avLst/>
          </a:prstGeom>
          <a:noFill/>
          <a:ln w="9525" cap="flat" cmpd="sng">
            <a:solidFill>
              <a:schemeClr val="dk2"/>
            </a:solidFill>
            <a:prstDash val="solid"/>
            <a:round/>
            <a:headEnd type="none" w="sm" len="sm"/>
            <a:tailEnd type="none" w="sm" len="sm"/>
          </a:ln>
        </p:spPr>
      </p:cxnSp>
      <p:sp>
        <p:nvSpPr>
          <p:cNvPr id="2078" name="Google Shape;2078;p219"/>
          <p:cNvSpPr/>
          <p:nvPr/>
        </p:nvSpPr>
        <p:spPr>
          <a:xfrm>
            <a:off x="5073255" y="3421008"/>
            <a:ext cx="947700" cy="376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Proxima Nova"/>
                <a:ea typeface="Proxima Nova"/>
                <a:cs typeface="Proxima Nova"/>
                <a:sym typeface="Proxima Nova"/>
              </a:rPr>
              <a:t>Embedded </a:t>
            </a:r>
            <a:r>
              <a:rPr lang="en" sz="1200" b="1" i="0" u="none" strike="noStrike" cap="none">
                <a:solidFill>
                  <a:schemeClr val="dk1"/>
                </a:solidFill>
                <a:latin typeface="Proxima Nova"/>
                <a:ea typeface="Proxima Nova"/>
                <a:cs typeface="Proxima Nova"/>
                <a:sym typeface="Proxima Nova"/>
              </a:rPr>
              <a:t>OS</a:t>
            </a:r>
            <a:endParaRPr sz="1200" b="1" i="0" u="none" strike="noStrike" cap="none">
              <a:solidFill>
                <a:schemeClr val="dk1"/>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(Windows &amp; Linux)</a:t>
            </a:r>
            <a:endParaRPr sz="600" b="0" i="0" u="none" strike="noStrike" cap="none">
              <a:solidFill>
                <a:schemeClr val="dk1"/>
              </a:solidFill>
              <a:latin typeface="Proxima Nova"/>
              <a:ea typeface="Proxima Nova"/>
              <a:cs typeface="Proxima Nova"/>
              <a:sym typeface="Proxima Nova"/>
            </a:endParaRPr>
          </a:p>
        </p:txBody>
      </p:sp>
      <p:sp>
        <p:nvSpPr>
          <p:cNvPr id="2079" name="Google Shape;2079;p219"/>
          <p:cNvSpPr/>
          <p:nvPr/>
        </p:nvSpPr>
        <p:spPr>
          <a:xfrm>
            <a:off x="6256405" y="3486385"/>
            <a:ext cx="851100" cy="29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Proxima Nova"/>
                <a:ea typeface="Proxima Nova"/>
                <a:cs typeface="Proxima Nova"/>
                <a:sym typeface="Proxima Nova"/>
              </a:rPr>
              <a:t>NSX-T</a:t>
            </a:r>
            <a:endParaRPr sz="900" b="1" i="0" u="none" strike="noStrike" cap="none">
              <a:solidFill>
                <a:schemeClr val="dk1"/>
              </a:solidFill>
              <a:latin typeface="Proxima Nova"/>
              <a:ea typeface="Proxima Nova"/>
              <a:cs typeface="Proxima Nova"/>
              <a:sym typeface="Proxima Nova"/>
            </a:endParaRPr>
          </a:p>
        </p:txBody>
      </p:sp>
      <p:cxnSp>
        <p:nvCxnSpPr>
          <p:cNvPr id="2080" name="Google Shape;2080;p219"/>
          <p:cNvCxnSpPr/>
          <p:nvPr/>
        </p:nvCxnSpPr>
        <p:spPr>
          <a:xfrm>
            <a:off x="6148269" y="3370095"/>
            <a:ext cx="0" cy="472500"/>
          </a:xfrm>
          <a:prstGeom prst="straightConnector1">
            <a:avLst/>
          </a:prstGeom>
          <a:noFill/>
          <a:ln w="9525" cap="flat" cmpd="sng">
            <a:solidFill>
              <a:schemeClr val="dk2"/>
            </a:solidFill>
            <a:prstDash val="solid"/>
            <a:round/>
            <a:headEnd type="none" w="sm" len="sm"/>
            <a:tailEnd type="none" w="sm" len="sm"/>
          </a:ln>
        </p:spPr>
      </p:cxnSp>
      <p:sp>
        <p:nvSpPr>
          <p:cNvPr id="2081" name="Google Shape;2081;p219"/>
          <p:cNvSpPr/>
          <p:nvPr/>
        </p:nvSpPr>
        <p:spPr>
          <a:xfrm>
            <a:off x="1942415" y="4101233"/>
            <a:ext cx="53487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accent3"/>
                </a:solidFill>
                <a:latin typeface="Proxima Nova"/>
                <a:ea typeface="Proxima Nova"/>
                <a:cs typeface="Proxima Nova"/>
                <a:sym typeface="Proxima Nova"/>
              </a:rPr>
              <a:t>CPI  </a:t>
            </a:r>
            <a:r>
              <a:rPr lang="en" sz="800" b="0" i="0" u="none" strike="noStrike" cap="none">
                <a:solidFill>
                  <a:schemeClr val="accent3"/>
                </a:solidFill>
                <a:latin typeface="Proxima Nova"/>
                <a:ea typeface="Proxima Nova"/>
                <a:cs typeface="Proxima Nova"/>
                <a:sym typeface="Proxima Nova"/>
              </a:rPr>
              <a:t>(15 methods)</a:t>
            </a:r>
            <a:endParaRPr sz="800" b="0" i="0" u="none" strike="noStrike" cap="none">
              <a:solidFill>
                <a:schemeClr val="accent3"/>
              </a:solidFill>
              <a:latin typeface="Proxima Nova"/>
              <a:ea typeface="Proxima Nova"/>
              <a:cs typeface="Proxima Nova"/>
              <a:sym typeface="Proxima Nova"/>
            </a:endParaRPr>
          </a:p>
        </p:txBody>
      </p:sp>
      <p:sp>
        <p:nvSpPr>
          <p:cNvPr id="2082" name="Google Shape;2082;p219"/>
          <p:cNvSpPr txBox="1"/>
          <p:nvPr/>
        </p:nvSpPr>
        <p:spPr>
          <a:xfrm>
            <a:off x="272094" y="2645958"/>
            <a:ext cx="388800" cy="153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lt2"/>
                </a:solidFill>
                <a:latin typeface="Proxima Nova"/>
                <a:ea typeface="Proxima Nova"/>
                <a:cs typeface="Proxima Nova"/>
                <a:sym typeface="Proxima Nova"/>
              </a:rPr>
              <a:t>v1</a:t>
            </a:r>
            <a:endParaRPr sz="700" b="0" i="0" u="none" strike="noStrike" cap="none">
              <a:solidFill>
                <a:schemeClr val="lt2"/>
              </a:solidFill>
              <a:latin typeface="Proxima Nova"/>
              <a:ea typeface="Proxima Nova"/>
              <a:cs typeface="Proxima Nova"/>
              <a:sym typeface="Proxima Nova"/>
            </a:endParaRPr>
          </a:p>
        </p:txBody>
      </p:sp>
      <p:sp>
        <p:nvSpPr>
          <p:cNvPr id="2083" name="Google Shape;2083;p219"/>
          <p:cNvSpPr txBox="1"/>
          <p:nvPr/>
        </p:nvSpPr>
        <p:spPr>
          <a:xfrm>
            <a:off x="486769" y="3161433"/>
            <a:ext cx="388800" cy="153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lt2"/>
                </a:solidFill>
                <a:latin typeface="Proxima Nova"/>
                <a:ea typeface="Proxima Nova"/>
                <a:cs typeface="Proxima Nova"/>
                <a:sym typeface="Proxima Nova"/>
              </a:rPr>
              <a:t>v2</a:t>
            </a:r>
            <a:endParaRPr sz="700" b="0" i="0" u="none" strike="noStrike" cap="none">
              <a:solidFill>
                <a:schemeClr val="lt2"/>
              </a:solidFill>
              <a:latin typeface="Proxima Nova"/>
              <a:ea typeface="Proxima Nova"/>
              <a:cs typeface="Proxima Nova"/>
              <a:sym typeface="Proxima Nova"/>
            </a:endParaRPr>
          </a:p>
        </p:txBody>
      </p:sp>
      <p:sp>
        <p:nvSpPr>
          <p:cNvPr id="2084" name="Google Shape;2084;p219"/>
          <p:cNvSpPr txBox="1"/>
          <p:nvPr/>
        </p:nvSpPr>
        <p:spPr>
          <a:xfrm>
            <a:off x="930169" y="3469379"/>
            <a:ext cx="388800" cy="153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lt2"/>
                </a:solidFill>
                <a:latin typeface="Proxima Nova"/>
                <a:ea typeface="Proxima Nova"/>
                <a:cs typeface="Proxima Nova"/>
                <a:sym typeface="Proxima Nova"/>
              </a:rPr>
              <a:t>v3</a:t>
            </a:r>
            <a:endParaRPr sz="700" b="0" i="0" u="none" strike="noStrike" cap="none">
              <a:solidFill>
                <a:schemeClr val="lt2"/>
              </a:solidFill>
              <a:latin typeface="Proxima Nova"/>
              <a:ea typeface="Proxima Nova"/>
              <a:cs typeface="Proxima Nova"/>
              <a:sym typeface="Proxima Nova"/>
            </a:endParaRPr>
          </a:p>
        </p:txBody>
      </p:sp>
      <p:sp>
        <p:nvSpPr>
          <p:cNvPr id="2085" name="Google Shape;2085;p219"/>
          <p:cNvSpPr txBox="1"/>
          <p:nvPr/>
        </p:nvSpPr>
        <p:spPr>
          <a:xfrm>
            <a:off x="1431919" y="3530883"/>
            <a:ext cx="388800" cy="153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1" i="0" u="none" strike="noStrike" cap="none">
                <a:solidFill>
                  <a:schemeClr val="lt2"/>
                </a:solidFill>
                <a:latin typeface="Arial"/>
                <a:ea typeface="Arial"/>
                <a:cs typeface="Arial"/>
                <a:sym typeface="Arial"/>
              </a:rPr>
              <a:t>...</a:t>
            </a:r>
            <a:endParaRPr sz="600" b="1" i="0" u="none" strike="noStrike" cap="none">
              <a:solidFill>
                <a:schemeClr val="lt2"/>
              </a:solidFill>
              <a:latin typeface="Arial"/>
              <a:ea typeface="Arial"/>
              <a:cs typeface="Arial"/>
              <a:sym typeface="Arial"/>
            </a:endParaRPr>
          </a:p>
        </p:txBody>
      </p:sp>
      <p:sp>
        <p:nvSpPr>
          <p:cNvPr id="2086" name="Google Shape;2086;p219"/>
          <p:cNvSpPr txBox="1"/>
          <p:nvPr/>
        </p:nvSpPr>
        <p:spPr>
          <a:xfrm>
            <a:off x="758719" y="2866933"/>
            <a:ext cx="1108200" cy="15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chemeClr val="lt2"/>
                </a:solidFill>
                <a:latin typeface="Proxima Nova"/>
                <a:ea typeface="Proxima Nova"/>
                <a:cs typeface="Proxima Nova"/>
                <a:sym typeface="Proxima Nova"/>
              </a:rPr>
              <a:t>CVEs</a:t>
            </a:r>
            <a:endParaRPr sz="700" b="1" i="0" u="none" strike="noStrike" cap="none">
              <a:solidFill>
                <a:schemeClr val="lt2"/>
              </a:solidFill>
              <a:latin typeface="Proxima Nova"/>
              <a:ea typeface="Proxima Nova"/>
              <a:cs typeface="Proxima Nova"/>
              <a:sym typeface="Proxima Nova"/>
            </a:endParaRPr>
          </a:p>
          <a:p>
            <a:pPr marL="0" marR="0" lvl="0" indent="0" algn="l" rtl="0">
              <a:lnSpc>
                <a:spcPct val="100000"/>
              </a:lnSpc>
              <a:spcBef>
                <a:spcPts val="200"/>
              </a:spcBef>
              <a:spcAft>
                <a:spcPts val="200"/>
              </a:spcAft>
              <a:buClr>
                <a:srgbClr val="000000"/>
              </a:buClr>
              <a:buSzPts val="700"/>
              <a:buFont typeface="Arial"/>
              <a:buNone/>
            </a:pPr>
            <a:r>
              <a:rPr lang="en" sz="700" b="1" i="0" u="none" strike="noStrike" cap="none">
                <a:solidFill>
                  <a:schemeClr val="lt2"/>
                </a:solidFill>
                <a:latin typeface="Proxima Nova"/>
                <a:ea typeface="Proxima Nova"/>
                <a:cs typeface="Proxima Nova"/>
                <a:sym typeface="Proxima Nova"/>
              </a:rPr>
              <a:t>Product Updates</a:t>
            </a:r>
            <a:endParaRPr sz="700" b="1" i="0" u="none" strike="noStrike" cap="none">
              <a:solidFill>
                <a:schemeClr val="lt2"/>
              </a:solidFill>
              <a:latin typeface="Proxima Nova"/>
              <a:ea typeface="Proxima Nova"/>
              <a:cs typeface="Proxima Nova"/>
              <a:sym typeface="Proxima Nova"/>
            </a:endParaRPr>
          </a:p>
        </p:txBody>
      </p:sp>
      <p:sp>
        <p:nvSpPr>
          <p:cNvPr id="2087" name="Google Shape;2087;p219"/>
          <p:cNvSpPr/>
          <p:nvPr/>
        </p:nvSpPr>
        <p:spPr>
          <a:xfrm>
            <a:off x="1994014" y="2834975"/>
            <a:ext cx="18930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accent3"/>
                </a:solidFill>
                <a:latin typeface="Proxima Nova"/>
                <a:ea typeface="Proxima Nova"/>
                <a:cs typeface="Proxima Nova"/>
                <a:sym typeface="Proxima Nova"/>
              </a:rPr>
              <a:t>Java  |  .NET  |  NodeJS  </a:t>
            </a:r>
            <a:endParaRPr sz="600" b="0" i="0" u="none" strike="noStrike" cap="none">
              <a:solidFill>
                <a:schemeClr val="accent3"/>
              </a:solidFill>
              <a:latin typeface="Proxima Nova"/>
              <a:ea typeface="Proxima Nova"/>
              <a:cs typeface="Proxima Nova"/>
              <a:sym typeface="Proxima Nova"/>
            </a:endParaRPr>
          </a:p>
        </p:txBody>
      </p:sp>
      <p:grpSp>
        <p:nvGrpSpPr>
          <p:cNvPr id="2088" name="Google Shape;2088;p219"/>
          <p:cNvGrpSpPr/>
          <p:nvPr/>
        </p:nvGrpSpPr>
        <p:grpSpPr>
          <a:xfrm>
            <a:off x="2727142" y="1581526"/>
            <a:ext cx="425774" cy="472575"/>
            <a:chOff x="916875" y="2528475"/>
            <a:chExt cx="585900" cy="650750"/>
          </a:xfrm>
        </p:grpSpPr>
        <p:sp>
          <p:nvSpPr>
            <p:cNvPr id="2089" name="Google Shape;2089;p219"/>
            <p:cNvSpPr/>
            <p:nvPr/>
          </p:nvSpPr>
          <p:spPr>
            <a:xfrm>
              <a:off x="980225" y="2777200"/>
              <a:ext cx="349725" cy="271700"/>
            </a:xfrm>
            <a:custGeom>
              <a:avLst/>
              <a:gdLst/>
              <a:ahLst/>
              <a:cxnLst/>
              <a:rect l="l" t="t" r="r" b="b"/>
              <a:pathLst>
                <a:path w="13989" h="10868" extrusionOk="0">
                  <a:moveTo>
                    <a:pt x="13989" y="0"/>
                  </a:moveTo>
                  <a:lnTo>
                    <a:pt x="1" y="7306"/>
                  </a:lnTo>
                  <a:lnTo>
                    <a:pt x="1" y="10868"/>
                  </a:lnTo>
                  <a:lnTo>
                    <a:pt x="13989" y="3552"/>
                  </a:lnTo>
                  <a:lnTo>
                    <a:pt x="13989" y="0"/>
                  </a:lnTo>
                  <a:close/>
                </a:path>
              </a:pathLst>
            </a:custGeom>
            <a:solidFill>
              <a:srgbClr val="0863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219"/>
            <p:cNvSpPr/>
            <p:nvPr/>
          </p:nvSpPr>
          <p:spPr>
            <a:xfrm>
              <a:off x="955750" y="2561175"/>
              <a:ext cx="312525" cy="450775"/>
            </a:xfrm>
            <a:custGeom>
              <a:avLst/>
              <a:gdLst/>
              <a:ahLst/>
              <a:cxnLst/>
              <a:rect l="l" t="t" r="r" b="b"/>
              <a:pathLst>
                <a:path w="12501" h="18031" extrusionOk="0">
                  <a:moveTo>
                    <a:pt x="9726" y="1"/>
                  </a:moveTo>
                  <a:lnTo>
                    <a:pt x="1" y="16456"/>
                  </a:lnTo>
                  <a:lnTo>
                    <a:pt x="2775" y="18030"/>
                  </a:lnTo>
                  <a:lnTo>
                    <a:pt x="12500" y="1585"/>
                  </a:lnTo>
                  <a:lnTo>
                    <a:pt x="9726"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219"/>
            <p:cNvSpPr/>
            <p:nvPr/>
          </p:nvSpPr>
          <p:spPr>
            <a:xfrm>
              <a:off x="916875" y="2673025"/>
              <a:ext cx="293075" cy="506200"/>
            </a:xfrm>
            <a:custGeom>
              <a:avLst/>
              <a:gdLst/>
              <a:ahLst/>
              <a:cxnLst/>
              <a:rect l="l" t="t" r="r" b="b"/>
              <a:pathLst>
                <a:path w="11723" h="20248" extrusionOk="0">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219"/>
            <p:cNvSpPr/>
            <p:nvPr/>
          </p:nvSpPr>
          <p:spPr>
            <a:xfrm>
              <a:off x="1151350" y="2561175"/>
              <a:ext cx="351425" cy="618050"/>
            </a:xfrm>
            <a:custGeom>
              <a:avLst/>
              <a:gdLst/>
              <a:ahLst/>
              <a:cxnLst/>
              <a:rect l="l" t="t" r="r" b="b"/>
              <a:pathLst>
                <a:path w="14057" h="24722" extrusionOk="0">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219"/>
            <p:cNvSpPr/>
            <p:nvPr/>
          </p:nvSpPr>
          <p:spPr>
            <a:xfrm>
              <a:off x="916875" y="2528475"/>
              <a:ext cx="585900" cy="183225"/>
            </a:xfrm>
            <a:custGeom>
              <a:avLst/>
              <a:gdLst/>
              <a:ahLst/>
              <a:cxnLst/>
              <a:rect l="l" t="t" r="r" b="b"/>
              <a:pathLst>
                <a:path w="23436" h="7329" extrusionOk="0">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4" name="Google Shape;2094;p219"/>
          <p:cNvSpPr txBox="1"/>
          <p:nvPr/>
        </p:nvSpPr>
        <p:spPr>
          <a:xfrm>
            <a:off x="2174665" y="2168038"/>
            <a:ext cx="1551000" cy="22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Proxima Nova"/>
                <a:ea typeface="Proxima Nova"/>
                <a:cs typeface="Proxima Nova"/>
                <a:sym typeface="Proxima Nova"/>
              </a:rPr>
              <a:t>Pivotal Application Service (PAS)</a:t>
            </a:r>
            <a:endParaRPr sz="1100" b="0" i="0" u="none" strike="noStrike" cap="none">
              <a:solidFill>
                <a:srgbClr val="000000"/>
              </a:solidFill>
              <a:latin typeface="Arial"/>
              <a:ea typeface="Arial"/>
              <a:cs typeface="Arial"/>
              <a:sym typeface="Arial"/>
            </a:endParaRPr>
          </a:p>
        </p:txBody>
      </p:sp>
      <p:sp>
        <p:nvSpPr>
          <p:cNvPr id="2095" name="Google Shape;2095;p219"/>
          <p:cNvSpPr/>
          <p:nvPr/>
        </p:nvSpPr>
        <p:spPr>
          <a:xfrm>
            <a:off x="1987413" y="920425"/>
            <a:ext cx="1893000" cy="5199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folHlink"/>
              </a:buClr>
              <a:buSzPts val="800"/>
              <a:buFont typeface="Arial"/>
              <a:buNone/>
            </a:pPr>
            <a:r>
              <a:rPr lang="en" sz="800" b="1" i="0" u="none" strike="noStrike" cap="none">
                <a:solidFill>
                  <a:schemeClr val="accent3"/>
                </a:solidFill>
                <a:latin typeface="Proxima Nova"/>
                <a:ea typeface="Proxima Nova"/>
                <a:cs typeface="Proxima Nova"/>
                <a:sym typeface="Proxima Nova"/>
              </a:rPr>
              <a:t>Application Code &amp; Frameworks</a:t>
            </a:r>
            <a:r>
              <a:rPr lang="en" sz="700" b="0" i="0" u="none" strike="noStrike" cap="none">
                <a:solidFill>
                  <a:schemeClr val="accent3"/>
                </a:solidFill>
                <a:latin typeface="Proxima Nova"/>
                <a:ea typeface="Proxima Nova"/>
                <a:cs typeface="Proxima Nova"/>
                <a:sym typeface="Proxima Nova"/>
              </a:rPr>
              <a:t> </a:t>
            </a:r>
            <a:endParaRPr sz="700" b="0" i="0" u="none" strike="noStrike" cap="none">
              <a:solidFill>
                <a:schemeClr val="accent3"/>
              </a:solidFill>
              <a:latin typeface="Proxima Nova"/>
              <a:ea typeface="Proxima Nova"/>
              <a:cs typeface="Proxima Nova"/>
              <a:sym typeface="Proxima Nova"/>
            </a:endParaRPr>
          </a:p>
          <a:p>
            <a:pPr marL="0" marR="0" lvl="0" indent="0" algn="ctr" rtl="0">
              <a:lnSpc>
                <a:spcPct val="115000"/>
              </a:lnSpc>
              <a:spcBef>
                <a:spcPts val="0"/>
              </a:spcBef>
              <a:spcAft>
                <a:spcPts val="0"/>
              </a:spcAft>
              <a:buClr>
                <a:schemeClr val="folHlink"/>
              </a:buClr>
              <a:buSzPts val="600"/>
              <a:buFont typeface="Arial"/>
              <a:buNone/>
            </a:pPr>
            <a:r>
              <a:rPr lang="en" sz="600" b="0" i="0" u="none" strike="noStrike" cap="none">
                <a:solidFill>
                  <a:schemeClr val="accent3"/>
                </a:solidFill>
                <a:latin typeface="Proxima Nova"/>
                <a:ea typeface="Proxima Nova"/>
                <a:cs typeface="Proxima Nova"/>
                <a:sym typeface="Proxima Nova"/>
              </a:rPr>
              <a:t>Buildpacks  |  Spring Boot  |  Spring Cloud  |  Steeltoe</a:t>
            </a:r>
            <a:endParaRPr sz="600" b="0" i="0" u="none" strike="noStrike" cap="none">
              <a:solidFill>
                <a:schemeClr val="accent3"/>
              </a:solidFill>
              <a:latin typeface="Proxima Nova"/>
              <a:ea typeface="Proxima Nova"/>
              <a:cs typeface="Proxima Nova"/>
              <a:sym typeface="Proxima Nova"/>
            </a:endParaRPr>
          </a:p>
        </p:txBody>
      </p:sp>
      <p:sp>
        <p:nvSpPr>
          <p:cNvPr id="2096" name="Google Shape;2096;p219"/>
          <p:cNvSpPr/>
          <p:nvPr/>
        </p:nvSpPr>
        <p:spPr>
          <a:xfrm>
            <a:off x="3991852" y="2834975"/>
            <a:ext cx="18930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accent3"/>
                </a:solidFill>
                <a:latin typeface="Proxima Nova"/>
                <a:ea typeface="Proxima Nova"/>
                <a:cs typeface="Proxima Nova"/>
                <a:sym typeface="Proxima Nova"/>
              </a:rPr>
              <a:t>Elastic  |  Packaged Software  |  Spark</a:t>
            </a:r>
            <a:endParaRPr sz="600" b="0" i="0" u="none" strike="noStrike" cap="none">
              <a:solidFill>
                <a:schemeClr val="accent3"/>
              </a:solidFill>
              <a:latin typeface="Proxima Nova"/>
              <a:ea typeface="Proxima Nova"/>
              <a:cs typeface="Proxima Nova"/>
              <a:sym typeface="Proxima Nova"/>
            </a:endParaRPr>
          </a:p>
        </p:txBody>
      </p:sp>
      <p:grpSp>
        <p:nvGrpSpPr>
          <p:cNvPr id="2097" name="Google Shape;2097;p219"/>
          <p:cNvGrpSpPr/>
          <p:nvPr/>
        </p:nvGrpSpPr>
        <p:grpSpPr>
          <a:xfrm>
            <a:off x="4697115" y="1577885"/>
            <a:ext cx="458307" cy="470146"/>
            <a:chOff x="2157725" y="2501875"/>
            <a:chExt cx="663925" cy="681075"/>
          </a:xfrm>
        </p:grpSpPr>
        <p:sp>
          <p:nvSpPr>
            <p:cNvPr id="2098" name="Google Shape;2098;p219"/>
            <p:cNvSpPr/>
            <p:nvPr/>
          </p:nvSpPr>
          <p:spPr>
            <a:xfrm>
              <a:off x="2499750" y="2502875"/>
              <a:ext cx="318525" cy="462525"/>
            </a:xfrm>
            <a:custGeom>
              <a:avLst/>
              <a:gdLst/>
              <a:ahLst/>
              <a:cxnLst/>
              <a:rect l="l" t="t" r="r" b="b"/>
              <a:pathLst>
                <a:path w="12741" h="18501" extrusionOk="0">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219"/>
            <p:cNvSpPr/>
            <p:nvPr/>
          </p:nvSpPr>
          <p:spPr>
            <a:xfrm>
              <a:off x="2499750" y="2501875"/>
              <a:ext cx="321900" cy="463525"/>
            </a:xfrm>
            <a:custGeom>
              <a:avLst/>
              <a:gdLst/>
              <a:ahLst/>
              <a:cxnLst/>
              <a:rect l="l" t="t" r="r" b="b"/>
              <a:pathLst>
                <a:path w="12876" h="18541" extrusionOk="0">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219"/>
            <p:cNvSpPr/>
            <p:nvPr/>
          </p:nvSpPr>
          <p:spPr>
            <a:xfrm>
              <a:off x="2328875" y="2611600"/>
              <a:ext cx="318525" cy="462525"/>
            </a:xfrm>
            <a:custGeom>
              <a:avLst/>
              <a:gdLst/>
              <a:ahLst/>
              <a:cxnLst/>
              <a:rect l="l" t="t" r="r" b="b"/>
              <a:pathLst>
                <a:path w="12741" h="18501" extrusionOk="0">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219"/>
            <p:cNvSpPr/>
            <p:nvPr/>
          </p:nvSpPr>
          <p:spPr>
            <a:xfrm>
              <a:off x="2328875" y="2610600"/>
              <a:ext cx="321875" cy="463525"/>
            </a:xfrm>
            <a:custGeom>
              <a:avLst/>
              <a:gdLst/>
              <a:ahLst/>
              <a:cxnLst/>
              <a:rect l="l" t="t" r="r" b="b"/>
              <a:pathLst>
                <a:path w="12875" h="18541" extrusionOk="0">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219"/>
            <p:cNvSpPr/>
            <p:nvPr/>
          </p:nvSpPr>
          <p:spPr>
            <a:xfrm>
              <a:off x="2157725" y="2720325"/>
              <a:ext cx="318525" cy="462625"/>
            </a:xfrm>
            <a:custGeom>
              <a:avLst/>
              <a:gdLst/>
              <a:ahLst/>
              <a:cxnLst/>
              <a:rect l="l" t="t" r="r" b="b"/>
              <a:pathLst>
                <a:path w="12741" h="18505" extrusionOk="0">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219"/>
            <p:cNvSpPr/>
            <p:nvPr/>
          </p:nvSpPr>
          <p:spPr>
            <a:xfrm>
              <a:off x="2157725" y="2719325"/>
              <a:ext cx="321900" cy="463625"/>
            </a:xfrm>
            <a:custGeom>
              <a:avLst/>
              <a:gdLst/>
              <a:ahLst/>
              <a:cxnLst/>
              <a:rect l="l" t="t" r="r" b="b"/>
              <a:pathLst>
                <a:path w="12876" h="18545" extrusionOk="0">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04" name="Google Shape;2104;p219"/>
          <p:cNvSpPr txBox="1"/>
          <p:nvPr/>
        </p:nvSpPr>
        <p:spPr>
          <a:xfrm>
            <a:off x="4152992" y="2168038"/>
            <a:ext cx="1551000" cy="22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Proxima Nova"/>
                <a:ea typeface="Proxima Nova"/>
                <a:cs typeface="Proxima Nova"/>
                <a:sym typeface="Proxima Nova"/>
              </a:rPr>
              <a:t>Pivotal Container Service (PKS)</a:t>
            </a:r>
            <a:endParaRPr sz="1100" b="0" i="0" u="none" strike="noStrike" cap="none">
              <a:solidFill>
                <a:srgbClr val="000000"/>
              </a:solidFill>
              <a:latin typeface="Arial"/>
              <a:ea typeface="Arial"/>
              <a:cs typeface="Arial"/>
              <a:sym typeface="Arial"/>
            </a:endParaRPr>
          </a:p>
        </p:txBody>
      </p:sp>
      <p:sp>
        <p:nvSpPr>
          <p:cNvPr id="2105" name="Google Shape;2105;p219"/>
          <p:cNvSpPr txBox="1"/>
          <p:nvPr/>
        </p:nvSpPr>
        <p:spPr>
          <a:xfrm>
            <a:off x="2628165" y="2436342"/>
            <a:ext cx="623700" cy="22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2"/>
                </a:solidFill>
                <a:latin typeface="Arial"/>
                <a:ea typeface="Arial"/>
                <a:cs typeface="Arial"/>
                <a:sym typeface="Arial"/>
              </a:rPr>
              <a:t>&gt;cf push</a:t>
            </a:r>
            <a:endParaRPr sz="600" b="0" i="0" u="none" strike="noStrike" cap="none">
              <a:solidFill>
                <a:schemeClr val="dk2"/>
              </a:solidFill>
              <a:latin typeface="Arial"/>
              <a:ea typeface="Arial"/>
              <a:cs typeface="Arial"/>
              <a:sym typeface="Arial"/>
            </a:endParaRPr>
          </a:p>
        </p:txBody>
      </p:sp>
      <p:sp>
        <p:nvSpPr>
          <p:cNvPr id="2106" name="Google Shape;2106;p219"/>
          <p:cNvSpPr txBox="1"/>
          <p:nvPr/>
        </p:nvSpPr>
        <p:spPr>
          <a:xfrm>
            <a:off x="4542116" y="2436342"/>
            <a:ext cx="768300" cy="22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2"/>
                </a:solidFill>
                <a:latin typeface="Arial"/>
                <a:ea typeface="Arial"/>
                <a:cs typeface="Arial"/>
                <a:sym typeface="Arial"/>
              </a:rPr>
              <a:t>&gt;kubectl run</a:t>
            </a:r>
            <a:endParaRPr sz="600" b="0" i="0" u="none" strike="noStrike" cap="none">
              <a:solidFill>
                <a:schemeClr val="dk2"/>
              </a:solidFill>
              <a:latin typeface="Arial"/>
              <a:ea typeface="Arial"/>
              <a:cs typeface="Arial"/>
              <a:sym typeface="Arial"/>
            </a:endParaRPr>
          </a:p>
        </p:txBody>
      </p:sp>
      <p:sp>
        <p:nvSpPr>
          <p:cNvPr id="2107" name="Google Shape;2107;p219"/>
          <p:cNvSpPr txBox="1"/>
          <p:nvPr/>
        </p:nvSpPr>
        <p:spPr>
          <a:xfrm>
            <a:off x="4276313" y="818708"/>
            <a:ext cx="1299900" cy="206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700"/>
              <a:buFont typeface="Arial"/>
              <a:buNone/>
            </a:pPr>
            <a:r>
              <a:rPr lang="en" sz="700" b="0" i="0" u="none" strike="noStrike" cap="none">
                <a:solidFill>
                  <a:schemeClr val="dk2"/>
                </a:solidFill>
                <a:latin typeface="Proxima Nova"/>
                <a:ea typeface="Proxima Nova"/>
                <a:cs typeface="Proxima Nova"/>
                <a:sym typeface="Proxima Nova"/>
              </a:rPr>
              <a:t>YOU build the container</a:t>
            </a:r>
            <a:endParaRPr sz="700" b="0" i="0" u="none" strike="noStrike" cap="none">
              <a:solidFill>
                <a:schemeClr val="dk2"/>
              </a:solidFill>
              <a:latin typeface="Arial"/>
              <a:ea typeface="Arial"/>
              <a:cs typeface="Arial"/>
              <a:sym typeface="Arial"/>
            </a:endParaRPr>
          </a:p>
        </p:txBody>
      </p:sp>
      <p:sp>
        <p:nvSpPr>
          <p:cNvPr id="2108" name="Google Shape;2108;p219"/>
          <p:cNvSpPr txBox="1"/>
          <p:nvPr/>
        </p:nvSpPr>
        <p:spPr>
          <a:xfrm>
            <a:off x="2379631" y="209108"/>
            <a:ext cx="1108200" cy="206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700"/>
              <a:buFont typeface="Arial"/>
              <a:buNone/>
            </a:pPr>
            <a:r>
              <a:rPr lang="en" sz="700" b="0" i="0" u="none" strike="noStrike" cap="none">
                <a:solidFill>
                  <a:schemeClr val="dk2"/>
                </a:solidFill>
                <a:latin typeface="Proxima Nova"/>
                <a:ea typeface="Proxima Nova"/>
                <a:cs typeface="Proxima Nova"/>
                <a:sym typeface="Proxima Nova"/>
              </a:rPr>
              <a:t>WE build the container</a:t>
            </a:r>
            <a:endParaRPr sz="700" b="0" i="0" u="none" strike="noStrike" cap="none">
              <a:solidFill>
                <a:schemeClr val="dk2"/>
              </a:solidFill>
              <a:latin typeface="Arial"/>
              <a:ea typeface="Arial"/>
              <a:cs typeface="Arial"/>
              <a:sym typeface="Arial"/>
            </a:endParaRPr>
          </a:p>
        </p:txBody>
      </p:sp>
      <p:grpSp>
        <p:nvGrpSpPr>
          <p:cNvPr id="2109" name="Google Shape;2109;p219"/>
          <p:cNvGrpSpPr/>
          <p:nvPr/>
        </p:nvGrpSpPr>
        <p:grpSpPr>
          <a:xfrm>
            <a:off x="2684029" y="4413792"/>
            <a:ext cx="3929230" cy="394819"/>
            <a:chOff x="2484335" y="4443866"/>
            <a:chExt cx="3929230" cy="394819"/>
          </a:xfrm>
        </p:grpSpPr>
        <p:sp>
          <p:nvSpPr>
            <p:cNvPr id="2110" name="Google Shape;2110;p219"/>
            <p:cNvSpPr/>
            <p:nvPr/>
          </p:nvSpPr>
          <p:spPr>
            <a:xfrm>
              <a:off x="248433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vSphere</a:t>
              </a:r>
              <a:endParaRPr sz="600" b="0" i="0" u="none" strike="noStrike" cap="none">
                <a:solidFill>
                  <a:schemeClr val="dk1"/>
                </a:solidFill>
                <a:latin typeface="Proxima Nova"/>
                <a:ea typeface="Proxima Nova"/>
                <a:cs typeface="Proxima Nova"/>
                <a:sym typeface="Proxima Nova"/>
              </a:endParaRPr>
            </a:p>
          </p:txBody>
        </p:sp>
        <p:sp>
          <p:nvSpPr>
            <p:cNvPr id="2111" name="Google Shape;2111;p219"/>
            <p:cNvSpPr/>
            <p:nvPr/>
          </p:nvSpPr>
          <p:spPr>
            <a:xfrm>
              <a:off x="573403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Azure &amp; </a:t>
              </a:r>
              <a:br>
                <a:rPr lang="en" sz="600" b="0" i="0" u="none" strike="noStrike" cap="none">
                  <a:solidFill>
                    <a:schemeClr val="dk1"/>
                  </a:solidFill>
                  <a:latin typeface="Proxima Nova"/>
                  <a:ea typeface="Proxima Nova"/>
                  <a:cs typeface="Proxima Nova"/>
                  <a:sym typeface="Proxima Nova"/>
                </a:rPr>
              </a:br>
              <a:r>
                <a:rPr lang="en" sz="600" b="0" i="0" u="none" strike="noStrike" cap="none">
                  <a:solidFill>
                    <a:schemeClr val="dk1"/>
                  </a:solidFill>
                  <a:latin typeface="Proxima Nova"/>
                  <a:ea typeface="Proxima Nova"/>
                  <a:cs typeface="Proxima Nova"/>
                  <a:sym typeface="Proxima Nova"/>
                </a:rPr>
                <a:t>Azure Stack</a:t>
              </a:r>
              <a:endParaRPr sz="600" b="0" i="0" u="none" strike="noStrike" cap="none">
                <a:solidFill>
                  <a:schemeClr val="dk1"/>
                </a:solidFill>
                <a:latin typeface="Proxima Nova"/>
                <a:ea typeface="Proxima Nova"/>
                <a:cs typeface="Proxima Nova"/>
                <a:sym typeface="Proxima Nova"/>
              </a:endParaRPr>
            </a:p>
          </p:txBody>
        </p:sp>
        <p:sp>
          <p:nvSpPr>
            <p:cNvPr id="2112" name="Google Shape;2112;p219"/>
            <p:cNvSpPr/>
            <p:nvPr/>
          </p:nvSpPr>
          <p:spPr>
            <a:xfrm>
              <a:off x="4921610"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Google Cloud</a:t>
              </a:r>
              <a:endParaRPr sz="600" b="0" i="0" u="none" strike="noStrike" cap="none">
                <a:solidFill>
                  <a:schemeClr val="dk1"/>
                </a:solidFill>
                <a:latin typeface="Proxima Nova"/>
                <a:ea typeface="Proxima Nova"/>
                <a:cs typeface="Proxima Nova"/>
                <a:sym typeface="Proxima Nova"/>
              </a:endParaRPr>
            </a:p>
          </p:txBody>
        </p:sp>
        <p:sp>
          <p:nvSpPr>
            <p:cNvPr id="2113" name="Google Shape;2113;p219"/>
            <p:cNvSpPr/>
            <p:nvPr/>
          </p:nvSpPr>
          <p:spPr>
            <a:xfrm>
              <a:off x="410918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AWS</a:t>
              </a:r>
              <a:endParaRPr sz="600" b="0" i="0" u="none" strike="noStrike" cap="none">
                <a:solidFill>
                  <a:schemeClr val="dk1"/>
                </a:solidFill>
                <a:latin typeface="Proxima Nova"/>
                <a:ea typeface="Proxima Nova"/>
                <a:cs typeface="Proxima Nova"/>
                <a:sym typeface="Proxima Nova"/>
              </a:endParaRPr>
            </a:p>
          </p:txBody>
        </p:sp>
        <p:sp>
          <p:nvSpPr>
            <p:cNvPr id="2114" name="Google Shape;2114;p219"/>
            <p:cNvSpPr/>
            <p:nvPr/>
          </p:nvSpPr>
          <p:spPr>
            <a:xfrm>
              <a:off x="3296760"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Openstack</a:t>
              </a:r>
              <a:endParaRPr sz="600" b="0" i="0" u="none" strike="noStrike" cap="none">
                <a:solidFill>
                  <a:schemeClr val="dk1"/>
                </a:solidFill>
                <a:latin typeface="Proxima Nova"/>
                <a:ea typeface="Proxima Nova"/>
                <a:cs typeface="Proxima Nova"/>
                <a:sym typeface="Proxima Nova"/>
              </a:endParaRPr>
            </a:p>
          </p:txBody>
        </p:sp>
      </p:grpSp>
      <p:sp>
        <p:nvSpPr>
          <p:cNvPr id="2115" name="Google Shape;2115;p219"/>
          <p:cNvSpPr txBox="1"/>
          <p:nvPr/>
        </p:nvSpPr>
        <p:spPr>
          <a:xfrm>
            <a:off x="407593" y="1910336"/>
            <a:ext cx="721500" cy="14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Proxima Nova"/>
                <a:ea typeface="Proxima Nova"/>
                <a:cs typeface="Proxima Nova"/>
                <a:sym typeface="Proxima Nova"/>
              </a:rPr>
              <a:t>Pivotal</a:t>
            </a:r>
            <a:br>
              <a:rPr lang="en" sz="800" b="1" i="0" u="none" strike="noStrike" cap="none">
                <a:solidFill>
                  <a:schemeClr val="dk1"/>
                </a:solidFill>
                <a:latin typeface="Proxima Nova"/>
                <a:ea typeface="Proxima Nova"/>
                <a:cs typeface="Proxima Nova"/>
                <a:sym typeface="Proxima Nova"/>
              </a:rPr>
            </a:br>
            <a:r>
              <a:rPr lang="en" sz="800" b="1" i="0" u="none" strike="noStrike" cap="none">
                <a:solidFill>
                  <a:schemeClr val="dk1"/>
                </a:solidFill>
                <a:latin typeface="Proxima Nova"/>
                <a:ea typeface="Proxima Nova"/>
                <a:cs typeface="Proxima Nova"/>
                <a:sym typeface="Proxima Nova"/>
              </a:rPr>
              <a:t>Network</a:t>
            </a:r>
            <a:endParaRPr sz="800" b="1" i="0" u="none" strike="noStrike" cap="none">
              <a:solidFill>
                <a:schemeClr val="dk1"/>
              </a:solidFill>
              <a:latin typeface="Proxima Nova"/>
              <a:ea typeface="Proxima Nova"/>
              <a:cs typeface="Proxima Nova"/>
              <a:sym typeface="Proxima Nova"/>
            </a:endParaRPr>
          </a:p>
        </p:txBody>
      </p:sp>
      <p:pic>
        <p:nvPicPr>
          <p:cNvPr id="2116" name="Google Shape;2116;p219"/>
          <p:cNvPicPr preferRelativeResize="0"/>
          <p:nvPr/>
        </p:nvPicPr>
        <p:blipFill rotWithShape="1">
          <a:blip r:embed="rId3">
            <a:alphaModFix/>
          </a:blip>
          <a:srcRect/>
          <a:stretch/>
        </p:blipFill>
        <p:spPr>
          <a:xfrm>
            <a:off x="245959" y="1883948"/>
            <a:ext cx="206100" cy="206100"/>
          </a:xfrm>
          <a:prstGeom prst="rect">
            <a:avLst/>
          </a:prstGeom>
          <a:noFill/>
          <a:ln>
            <a:noFill/>
          </a:ln>
        </p:spPr>
      </p:pic>
      <p:sp>
        <p:nvSpPr>
          <p:cNvPr id="2117" name="Google Shape;2117;p219"/>
          <p:cNvSpPr txBox="1"/>
          <p:nvPr/>
        </p:nvSpPr>
        <p:spPr>
          <a:xfrm>
            <a:off x="7698544" y="3200330"/>
            <a:ext cx="623700" cy="153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2"/>
                </a:solidFill>
                <a:latin typeface="Proxima Nova"/>
                <a:ea typeface="Proxima Nova"/>
                <a:cs typeface="Proxima Nova"/>
                <a:sym typeface="Proxima Nova"/>
              </a:rPr>
              <a:t>“3Rs”</a:t>
            </a:r>
            <a:endParaRPr sz="800" b="1" i="0" u="none" strike="noStrike" cap="none">
              <a:solidFill>
                <a:schemeClr val="lt2"/>
              </a:solidFill>
              <a:latin typeface="Proxima Nova"/>
              <a:ea typeface="Proxima Nova"/>
              <a:cs typeface="Proxima Nova"/>
              <a:sym typeface="Proxima Nova"/>
            </a:endParaRPr>
          </a:p>
        </p:txBody>
      </p:sp>
      <p:grpSp>
        <p:nvGrpSpPr>
          <p:cNvPr id="2118" name="Google Shape;2118;p219"/>
          <p:cNvGrpSpPr/>
          <p:nvPr/>
        </p:nvGrpSpPr>
        <p:grpSpPr>
          <a:xfrm>
            <a:off x="1321860" y="3713232"/>
            <a:ext cx="195889" cy="193960"/>
            <a:chOff x="2730200" y="1792625"/>
            <a:chExt cx="2152625" cy="2131425"/>
          </a:xfrm>
        </p:grpSpPr>
        <p:sp>
          <p:nvSpPr>
            <p:cNvPr id="2119" name="Google Shape;2119;p219"/>
            <p:cNvSpPr/>
            <p:nvPr/>
          </p:nvSpPr>
          <p:spPr>
            <a:xfrm>
              <a:off x="3798200" y="2757825"/>
              <a:ext cx="310900" cy="298900"/>
            </a:xfrm>
            <a:custGeom>
              <a:avLst/>
              <a:gdLst/>
              <a:ahLst/>
              <a:cxnLst/>
              <a:rect l="l" t="t" r="r" b="b"/>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219"/>
            <p:cNvSpPr/>
            <p:nvPr/>
          </p:nvSpPr>
          <p:spPr>
            <a:xfrm>
              <a:off x="3217475" y="3054400"/>
              <a:ext cx="1496800" cy="869650"/>
            </a:xfrm>
            <a:custGeom>
              <a:avLst/>
              <a:gdLst/>
              <a:ahLst/>
              <a:cxnLst/>
              <a:rect l="l" t="t" r="r" b="b"/>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219"/>
            <p:cNvSpPr/>
            <p:nvPr/>
          </p:nvSpPr>
          <p:spPr>
            <a:xfrm>
              <a:off x="2730200" y="2010475"/>
              <a:ext cx="1178050" cy="1104400"/>
            </a:xfrm>
            <a:custGeom>
              <a:avLst/>
              <a:gdLst/>
              <a:ahLst/>
              <a:cxnLst/>
              <a:rect l="l" t="t" r="r" b="b"/>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219"/>
            <p:cNvSpPr/>
            <p:nvPr/>
          </p:nvSpPr>
          <p:spPr>
            <a:xfrm>
              <a:off x="3984200" y="1792625"/>
              <a:ext cx="898625" cy="1501075"/>
            </a:xfrm>
            <a:custGeom>
              <a:avLst/>
              <a:gdLst/>
              <a:ahLst/>
              <a:cxnLst/>
              <a:rect l="l" t="t" r="r" b="b"/>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3" name="Google Shape;2123;p219"/>
          <p:cNvSpPr/>
          <p:nvPr/>
        </p:nvSpPr>
        <p:spPr>
          <a:xfrm rot="10800000" flipH="1">
            <a:off x="1165519" y="1502308"/>
            <a:ext cx="768300" cy="844800"/>
          </a:xfrm>
          <a:prstGeom prst="bentArrow">
            <a:avLst>
              <a:gd name="adj1" fmla="val 16300"/>
              <a:gd name="adj2" fmla="val 14522"/>
              <a:gd name="adj3" fmla="val 21152"/>
              <a:gd name="adj4" fmla="val 57058"/>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219"/>
          <p:cNvSpPr txBox="1"/>
          <p:nvPr/>
        </p:nvSpPr>
        <p:spPr>
          <a:xfrm>
            <a:off x="939633" y="1327700"/>
            <a:ext cx="580800" cy="153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Proxima Nova"/>
                <a:ea typeface="Proxima Nova"/>
                <a:cs typeface="Proxima Nova"/>
                <a:sym typeface="Proxima Nova"/>
              </a:rPr>
              <a:t>Github</a:t>
            </a:r>
            <a:endParaRPr sz="800" b="1" i="0" u="none" strike="noStrike" cap="none">
              <a:solidFill>
                <a:schemeClr val="dk1"/>
              </a:solidFill>
              <a:latin typeface="Proxima Nova"/>
              <a:ea typeface="Proxima Nova"/>
              <a:cs typeface="Proxima Nova"/>
              <a:sym typeface="Proxima Nova"/>
            </a:endParaRPr>
          </a:p>
        </p:txBody>
      </p:sp>
      <p:sp>
        <p:nvSpPr>
          <p:cNvPr id="2125" name="Google Shape;2125;p219"/>
          <p:cNvSpPr txBox="1"/>
          <p:nvPr/>
        </p:nvSpPr>
        <p:spPr>
          <a:xfrm>
            <a:off x="1123755" y="3858639"/>
            <a:ext cx="696900" cy="24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1" i="0" u="none" strike="noStrike" cap="none">
                <a:solidFill>
                  <a:schemeClr val="dk1"/>
                </a:solidFill>
                <a:latin typeface="Proxima Nova"/>
                <a:ea typeface="Proxima Nova"/>
                <a:cs typeface="Proxima Nova"/>
                <a:sym typeface="Proxima Nova"/>
              </a:rPr>
              <a:t>Concourse</a:t>
            </a:r>
            <a:endParaRPr sz="600" b="0" i="0" u="none" strike="noStrike" cap="none">
              <a:solidFill>
                <a:srgbClr val="000000"/>
              </a:solidFill>
              <a:latin typeface="Arial"/>
              <a:ea typeface="Arial"/>
              <a:cs typeface="Arial"/>
              <a:sym typeface="Arial"/>
            </a:endParaRPr>
          </a:p>
        </p:txBody>
      </p:sp>
      <p:grpSp>
        <p:nvGrpSpPr>
          <p:cNvPr id="2126" name="Google Shape;2126;p219"/>
          <p:cNvGrpSpPr/>
          <p:nvPr/>
        </p:nvGrpSpPr>
        <p:grpSpPr>
          <a:xfrm>
            <a:off x="1321860" y="2168432"/>
            <a:ext cx="195889" cy="193960"/>
            <a:chOff x="2730200" y="1792625"/>
            <a:chExt cx="2152625" cy="2131425"/>
          </a:xfrm>
        </p:grpSpPr>
        <p:sp>
          <p:nvSpPr>
            <p:cNvPr id="2127" name="Google Shape;2127;p219"/>
            <p:cNvSpPr/>
            <p:nvPr/>
          </p:nvSpPr>
          <p:spPr>
            <a:xfrm>
              <a:off x="3798200" y="2757825"/>
              <a:ext cx="310900" cy="298900"/>
            </a:xfrm>
            <a:custGeom>
              <a:avLst/>
              <a:gdLst/>
              <a:ahLst/>
              <a:cxnLst/>
              <a:rect l="l" t="t" r="r" b="b"/>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219"/>
            <p:cNvSpPr/>
            <p:nvPr/>
          </p:nvSpPr>
          <p:spPr>
            <a:xfrm>
              <a:off x="3217475" y="3054400"/>
              <a:ext cx="1496800" cy="869650"/>
            </a:xfrm>
            <a:custGeom>
              <a:avLst/>
              <a:gdLst/>
              <a:ahLst/>
              <a:cxnLst/>
              <a:rect l="l" t="t" r="r" b="b"/>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219"/>
            <p:cNvSpPr/>
            <p:nvPr/>
          </p:nvSpPr>
          <p:spPr>
            <a:xfrm>
              <a:off x="2730200" y="2010475"/>
              <a:ext cx="1178050" cy="1104400"/>
            </a:xfrm>
            <a:custGeom>
              <a:avLst/>
              <a:gdLst/>
              <a:ahLst/>
              <a:cxnLst/>
              <a:rect l="l" t="t" r="r" b="b"/>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219"/>
            <p:cNvSpPr/>
            <p:nvPr/>
          </p:nvSpPr>
          <p:spPr>
            <a:xfrm>
              <a:off x="3984200" y="1792625"/>
              <a:ext cx="898625" cy="1501075"/>
            </a:xfrm>
            <a:custGeom>
              <a:avLst/>
              <a:gdLst/>
              <a:ahLst/>
              <a:cxnLst/>
              <a:rect l="l" t="t" r="r" b="b"/>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1" name="Google Shape;2131;p219"/>
          <p:cNvSpPr txBox="1"/>
          <p:nvPr/>
        </p:nvSpPr>
        <p:spPr>
          <a:xfrm>
            <a:off x="1123754" y="2313839"/>
            <a:ext cx="618600" cy="24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1" i="0" u="none" strike="noStrike" cap="none">
                <a:solidFill>
                  <a:schemeClr val="dk1"/>
                </a:solidFill>
                <a:latin typeface="Proxima Nova"/>
                <a:ea typeface="Proxima Nova"/>
                <a:cs typeface="Proxima Nova"/>
                <a:sym typeface="Proxima Nova"/>
              </a:rPr>
              <a:t>Concourse</a:t>
            </a:r>
            <a:endParaRPr sz="600" b="0" i="0" u="none" strike="noStrike" cap="none">
              <a:solidFill>
                <a:srgbClr val="000000"/>
              </a:solidFill>
              <a:latin typeface="Arial"/>
              <a:ea typeface="Arial"/>
              <a:cs typeface="Arial"/>
              <a:sym typeface="Arial"/>
            </a:endParaRPr>
          </a:p>
        </p:txBody>
      </p:sp>
      <p:sp>
        <p:nvSpPr>
          <p:cNvPr id="2132" name="Google Shape;2132;p219"/>
          <p:cNvSpPr/>
          <p:nvPr/>
        </p:nvSpPr>
        <p:spPr>
          <a:xfrm>
            <a:off x="5935775" y="864275"/>
            <a:ext cx="1346400" cy="2253300"/>
          </a:xfrm>
          <a:prstGeom prst="roundRect">
            <a:avLst>
              <a:gd name="adj" fmla="val 5499"/>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chemeClr val="dk2"/>
              </a:solidFill>
              <a:latin typeface="Proxima Nova"/>
              <a:ea typeface="Proxima Nova"/>
              <a:cs typeface="Proxima Nova"/>
              <a:sym typeface="Proxima Nova"/>
            </a:endParaRPr>
          </a:p>
        </p:txBody>
      </p:sp>
      <p:sp>
        <p:nvSpPr>
          <p:cNvPr id="2133" name="Google Shape;2133;p219"/>
          <p:cNvSpPr/>
          <p:nvPr/>
        </p:nvSpPr>
        <p:spPr>
          <a:xfrm>
            <a:off x="5915003" y="2094667"/>
            <a:ext cx="1114800" cy="376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Proxima Nova"/>
                <a:ea typeface="Proxima Nova"/>
                <a:cs typeface="Proxima Nova"/>
                <a:sym typeface="Proxima Nova"/>
              </a:rPr>
              <a:t>Pivotal Services</a:t>
            </a:r>
            <a:br>
              <a:rPr lang="en" sz="1200" b="1" i="0" u="none" strike="noStrike" cap="none">
                <a:solidFill>
                  <a:schemeClr val="dk1"/>
                </a:solidFill>
                <a:latin typeface="Proxima Nova"/>
                <a:ea typeface="Proxima Nova"/>
                <a:cs typeface="Proxima Nova"/>
                <a:sym typeface="Proxima Nova"/>
              </a:rPr>
            </a:br>
            <a:r>
              <a:rPr lang="en" sz="1100" b="1" i="0" u="none" strike="noStrike" cap="none">
                <a:solidFill>
                  <a:schemeClr val="dk1"/>
                </a:solidFill>
                <a:latin typeface="Proxima Nova"/>
                <a:ea typeface="Proxima Nova"/>
                <a:cs typeface="Proxima Nova"/>
                <a:sym typeface="Proxima Nova"/>
              </a:rPr>
              <a:t>Marketplace</a:t>
            </a:r>
            <a:endParaRPr sz="1100" b="0" i="0" u="none" strike="noStrike" cap="none">
              <a:solidFill>
                <a:schemeClr val="lt1"/>
              </a:solidFill>
              <a:latin typeface="Arial"/>
              <a:ea typeface="Arial"/>
              <a:cs typeface="Arial"/>
              <a:sym typeface="Arial"/>
            </a:endParaRPr>
          </a:p>
        </p:txBody>
      </p:sp>
      <p:grpSp>
        <p:nvGrpSpPr>
          <p:cNvPr id="2134" name="Google Shape;2134;p219"/>
          <p:cNvGrpSpPr/>
          <p:nvPr/>
        </p:nvGrpSpPr>
        <p:grpSpPr>
          <a:xfrm>
            <a:off x="6135130" y="1643912"/>
            <a:ext cx="692904" cy="345332"/>
            <a:chOff x="4679075" y="2677575"/>
            <a:chExt cx="804300" cy="400850"/>
          </a:xfrm>
        </p:grpSpPr>
        <p:sp>
          <p:nvSpPr>
            <p:cNvPr id="2135" name="Google Shape;2135;p219"/>
            <p:cNvSpPr/>
            <p:nvPr/>
          </p:nvSpPr>
          <p:spPr>
            <a:xfrm>
              <a:off x="5266375" y="2697975"/>
              <a:ext cx="39650" cy="39650"/>
            </a:xfrm>
            <a:custGeom>
              <a:avLst/>
              <a:gdLst/>
              <a:ahLst/>
              <a:cxnLst/>
              <a:rect l="l" t="t" r="r" b="b"/>
              <a:pathLst>
                <a:path w="1586" h="1586" extrusionOk="0">
                  <a:moveTo>
                    <a:pt x="788" y="1"/>
                  </a:moveTo>
                  <a:cubicBezTo>
                    <a:pt x="356" y="1"/>
                    <a:pt x="1" y="356"/>
                    <a:pt x="1" y="788"/>
                  </a:cubicBezTo>
                  <a:cubicBezTo>
                    <a:pt x="1" y="1230"/>
                    <a:pt x="356" y="1585"/>
                    <a:pt x="788" y="1585"/>
                  </a:cubicBezTo>
                  <a:cubicBezTo>
                    <a:pt x="1230" y="1585"/>
                    <a:pt x="1585" y="1230"/>
                    <a:pt x="1585" y="788"/>
                  </a:cubicBezTo>
                  <a:cubicBezTo>
                    <a:pt x="1585" y="356"/>
                    <a:pt x="1230" y="1"/>
                    <a:pt x="788" y="1"/>
                  </a:cubicBezTo>
                  <a:close/>
                </a:path>
              </a:pathLst>
            </a:custGeom>
            <a:solidFill>
              <a:srgbClr val="00AF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219"/>
            <p:cNvSpPr/>
            <p:nvPr/>
          </p:nvSpPr>
          <p:spPr>
            <a:xfrm>
              <a:off x="5102700" y="2677575"/>
              <a:ext cx="80425" cy="80450"/>
            </a:xfrm>
            <a:custGeom>
              <a:avLst/>
              <a:gdLst/>
              <a:ahLst/>
              <a:cxnLst/>
              <a:rect l="l" t="t" r="r" b="b"/>
              <a:pathLst>
                <a:path w="3217" h="3218" extrusionOk="0">
                  <a:moveTo>
                    <a:pt x="1613" y="1"/>
                  </a:moveTo>
                  <a:cubicBezTo>
                    <a:pt x="720" y="1"/>
                    <a:pt x="0" y="721"/>
                    <a:pt x="0" y="1604"/>
                  </a:cubicBezTo>
                  <a:cubicBezTo>
                    <a:pt x="0" y="2497"/>
                    <a:pt x="720" y="3217"/>
                    <a:pt x="1613" y="3217"/>
                  </a:cubicBezTo>
                  <a:cubicBezTo>
                    <a:pt x="2497" y="3217"/>
                    <a:pt x="3217" y="2497"/>
                    <a:pt x="3217" y="1604"/>
                  </a:cubicBezTo>
                  <a:cubicBezTo>
                    <a:pt x="3217" y="721"/>
                    <a:pt x="2497" y="1"/>
                    <a:pt x="1613" y="1"/>
                  </a:cubicBezTo>
                  <a:close/>
                </a:path>
              </a:pathLst>
            </a:custGeom>
            <a:solidFill>
              <a:srgbClr val="1C97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219"/>
            <p:cNvSpPr/>
            <p:nvPr/>
          </p:nvSpPr>
          <p:spPr>
            <a:xfrm>
              <a:off x="4960600" y="2678550"/>
              <a:ext cx="78275" cy="78500"/>
            </a:xfrm>
            <a:custGeom>
              <a:avLst/>
              <a:gdLst/>
              <a:ahLst/>
              <a:cxnLst/>
              <a:rect l="l" t="t" r="r" b="b"/>
              <a:pathLst>
                <a:path w="3131" h="3140" extrusionOk="0">
                  <a:moveTo>
                    <a:pt x="1566" y="0"/>
                  </a:moveTo>
                  <a:cubicBezTo>
                    <a:pt x="702" y="0"/>
                    <a:pt x="1" y="701"/>
                    <a:pt x="1" y="1565"/>
                  </a:cubicBezTo>
                  <a:cubicBezTo>
                    <a:pt x="1" y="2439"/>
                    <a:pt x="702" y="3140"/>
                    <a:pt x="1566" y="3140"/>
                  </a:cubicBezTo>
                  <a:cubicBezTo>
                    <a:pt x="2430" y="3140"/>
                    <a:pt x="3131" y="2439"/>
                    <a:pt x="3131" y="1565"/>
                  </a:cubicBezTo>
                  <a:cubicBezTo>
                    <a:pt x="3131" y="701"/>
                    <a:pt x="2430" y="0"/>
                    <a:pt x="1566" y="0"/>
                  </a:cubicBezTo>
                  <a:close/>
                </a:path>
              </a:pathLst>
            </a:custGeom>
            <a:solidFill>
              <a:srgbClr val="1C97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219"/>
            <p:cNvSpPr/>
            <p:nvPr/>
          </p:nvSpPr>
          <p:spPr>
            <a:xfrm>
              <a:off x="4836775" y="2697975"/>
              <a:ext cx="39625" cy="39650"/>
            </a:xfrm>
            <a:custGeom>
              <a:avLst/>
              <a:gdLst/>
              <a:ahLst/>
              <a:cxnLst/>
              <a:rect l="l" t="t" r="r" b="b"/>
              <a:pathLst>
                <a:path w="1585" h="1586" extrusionOk="0">
                  <a:moveTo>
                    <a:pt x="797" y="1"/>
                  </a:moveTo>
                  <a:cubicBezTo>
                    <a:pt x="355" y="1"/>
                    <a:pt x="0" y="356"/>
                    <a:pt x="0" y="788"/>
                  </a:cubicBezTo>
                  <a:cubicBezTo>
                    <a:pt x="0" y="1230"/>
                    <a:pt x="355" y="1585"/>
                    <a:pt x="797" y="1585"/>
                  </a:cubicBezTo>
                  <a:cubicBezTo>
                    <a:pt x="1229" y="1585"/>
                    <a:pt x="1584" y="1230"/>
                    <a:pt x="1584" y="788"/>
                  </a:cubicBezTo>
                  <a:cubicBezTo>
                    <a:pt x="1584" y="356"/>
                    <a:pt x="1229" y="1"/>
                    <a:pt x="797" y="1"/>
                  </a:cubicBezTo>
                  <a:close/>
                </a:path>
              </a:pathLst>
            </a:custGeom>
            <a:solidFill>
              <a:srgbClr val="1C97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219"/>
            <p:cNvSpPr/>
            <p:nvPr/>
          </p:nvSpPr>
          <p:spPr>
            <a:xfrm>
              <a:off x="5402725" y="2834325"/>
              <a:ext cx="53300" cy="53300"/>
            </a:xfrm>
            <a:custGeom>
              <a:avLst/>
              <a:gdLst/>
              <a:ahLst/>
              <a:cxnLst/>
              <a:rect l="l" t="t" r="r" b="b"/>
              <a:pathLst>
                <a:path w="2132" h="2132" extrusionOk="0">
                  <a:moveTo>
                    <a:pt x="1066" y="0"/>
                  </a:moveTo>
                  <a:cubicBezTo>
                    <a:pt x="480" y="0"/>
                    <a:pt x="0" y="480"/>
                    <a:pt x="0" y="1066"/>
                  </a:cubicBezTo>
                  <a:cubicBezTo>
                    <a:pt x="0" y="1651"/>
                    <a:pt x="480" y="2131"/>
                    <a:pt x="1066" y="2131"/>
                  </a:cubicBezTo>
                  <a:cubicBezTo>
                    <a:pt x="1651" y="2131"/>
                    <a:pt x="2131" y="1651"/>
                    <a:pt x="2131" y="1066"/>
                  </a:cubicBezTo>
                  <a:cubicBezTo>
                    <a:pt x="2131" y="480"/>
                    <a:pt x="1651" y="0"/>
                    <a:pt x="1066" y="0"/>
                  </a:cubicBezTo>
                  <a:close/>
                </a:path>
              </a:pathLst>
            </a:custGeom>
            <a:solidFill>
              <a:srgbClr val="00AF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219"/>
            <p:cNvSpPr/>
            <p:nvPr/>
          </p:nvSpPr>
          <p:spPr>
            <a:xfrm>
              <a:off x="5221500" y="2796150"/>
              <a:ext cx="129400" cy="129625"/>
            </a:xfrm>
            <a:custGeom>
              <a:avLst/>
              <a:gdLst/>
              <a:ahLst/>
              <a:cxnLst/>
              <a:rect l="l" t="t" r="r" b="b"/>
              <a:pathLst>
                <a:path w="5176" h="5185" extrusionOk="0">
                  <a:moveTo>
                    <a:pt x="2583" y="1"/>
                  </a:moveTo>
                  <a:cubicBezTo>
                    <a:pt x="1153" y="1"/>
                    <a:pt x="1" y="1162"/>
                    <a:pt x="1" y="2593"/>
                  </a:cubicBezTo>
                  <a:cubicBezTo>
                    <a:pt x="1" y="4023"/>
                    <a:pt x="1153" y="5185"/>
                    <a:pt x="2583" y="5185"/>
                  </a:cubicBezTo>
                  <a:cubicBezTo>
                    <a:pt x="4014" y="5185"/>
                    <a:pt x="5175" y="4023"/>
                    <a:pt x="5175" y="2593"/>
                  </a:cubicBezTo>
                  <a:cubicBezTo>
                    <a:pt x="5175" y="1162"/>
                    <a:pt x="4014" y="1"/>
                    <a:pt x="2583" y="1"/>
                  </a:cubicBezTo>
                  <a:close/>
                </a:path>
              </a:pathLst>
            </a:custGeom>
            <a:solidFill>
              <a:srgbClr val="00AF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219"/>
            <p:cNvSpPr/>
            <p:nvPr/>
          </p:nvSpPr>
          <p:spPr>
            <a:xfrm>
              <a:off x="5094050" y="2812000"/>
              <a:ext cx="97950" cy="97950"/>
            </a:xfrm>
            <a:custGeom>
              <a:avLst/>
              <a:gdLst/>
              <a:ahLst/>
              <a:cxnLst/>
              <a:rect l="l" t="t" r="r" b="b"/>
              <a:pathLst>
                <a:path w="3918" h="3918" extrusionOk="0">
                  <a:moveTo>
                    <a:pt x="1959" y="0"/>
                  </a:moveTo>
                  <a:cubicBezTo>
                    <a:pt x="874" y="0"/>
                    <a:pt x="1" y="874"/>
                    <a:pt x="1" y="1959"/>
                  </a:cubicBezTo>
                  <a:cubicBezTo>
                    <a:pt x="1" y="3044"/>
                    <a:pt x="874" y="3917"/>
                    <a:pt x="1959" y="3917"/>
                  </a:cubicBezTo>
                  <a:cubicBezTo>
                    <a:pt x="3035" y="3917"/>
                    <a:pt x="3918" y="3044"/>
                    <a:pt x="3918" y="1959"/>
                  </a:cubicBezTo>
                  <a:cubicBezTo>
                    <a:pt x="3918" y="874"/>
                    <a:pt x="3035" y="0"/>
                    <a:pt x="1959"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219"/>
            <p:cNvSpPr/>
            <p:nvPr/>
          </p:nvSpPr>
          <p:spPr>
            <a:xfrm>
              <a:off x="4926300" y="2787500"/>
              <a:ext cx="146900" cy="146925"/>
            </a:xfrm>
            <a:custGeom>
              <a:avLst/>
              <a:gdLst/>
              <a:ahLst/>
              <a:cxnLst/>
              <a:rect l="l" t="t" r="r" b="b"/>
              <a:pathLst>
                <a:path w="5876" h="5877" extrusionOk="0">
                  <a:moveTo>
                    <a:pt x="2938" y="1"/>
                  </a:moveTo>
                  <a:cubicBezTo>
                    <a:pt x="1315" y="1"/>
                    <a:pt x="0" y="1316"/>
                    <a:pt x="0" y="2939"/>
                  </a:cubicBezTo>
                  <a:cubicBezTo>
                    <a:pt x="0" y="4561"/>
                    <a:pt x="1315" y="5876"/>
                    <a:pt x="2938" y="5876"/>
                  </a:cubicBezTo>
                  <a:cubicBezTo>
                    <a:pt x="4560" y="5876"/>
                    <a:pt x="5876" y="4561"/>
                    <a:pt x="5876" y="2939"/>
                  </a:cubicBezTo>
                  <a:cubicBezTo>
                    <a:pt x="5876" y="1316"/>
                    <a:pt x="4560" y="1"/>
                    <a:pt x="2938"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219"/>
            <p:cNvSpPr/>
            <p:nvPr/>
          </p:nvSpPr>
          <p:spPr>
            <a:xfrm>
              <a:off x="4808675" y="2812950"/>
              <a:ext cx="95800" cy="96025"/>
            </a:xfrm>
            <a:custGeom>
              <a:avLst/>
              <a:gdLst/>
              <a:ahLst/>
              <a:cxnLst/>
              <a:rect l="l" t="t" r="r" b="b"/>
              <a:pathLst>
                <a:path w="3832" h="3841" extrusionOk="0">
                  <a:moveTo>
                    <a:pt x="1921" y="1"/>
                  </a:moveTo>
                  <a:cubicBezTo>
                    <a:pt x="865" y="1"/>
                    <a:pt x="1" y="865"/>
                    <a:pt x="1" y="1921"/>
                  </a:cubicBezTo>
                  <a:cubicBezTo>
                    <a:pt x="1" y="2977"/>
                    <a:pt x="865" y="3841"/>
                    <a:pt x="1921" y="3841"/>
                  </a:cubicBezTo>
                  <a:cubicBezTo>
                    <a:pt x="2977" y="3841"/>
                    <a:pt x="3831" y="2977"/>
                    <a:pt x="3831" y="1921"/>
                  </a:cubicBezTo>
                  <a:cubicBezTo>
                    <a:pt x="3831" y="865"/>
                    <a:pt x="2977" y="1"/>
                    <a:pt x="1921" y="1"/>
                  </a:cubicBezTo>
                  <a:close/>
                </a:path>
              </a:pathLst>
            </a:custGeom>
            <a:solidFill>
              <a:srgbClr val="1C97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219"/>
            <p:cNvSpPr/>
            <p:nvPr/>
          </p:nvSpPr>
          <p:spPr>
            <a:xfrm>
              <a:off x="4693725" y="2841025"/>
              <a:ext cx="39625" cy="39875"/>
            </a:xfrm>
            <a:custGeom>
              <a:avLst/>
              <a:gdLst/>
              <a:ahLst/>
              <a:cxnLst/>
              <a:rect l="l" t="t" r="r" b="b"/>
              <a:pathLst>
                <a:path w="1585" h="1595" extrusionOk="0">
                  <a:moveTo>
                    <a:pt x="787" y="1"/>
                  </a:moveTo>
                  <a:cubicBezTo>
                    <a:pt x="355" y="1"/>
                    <a:pt x="0" y="356"/>
                    <a:pt x="0" y="798"/>
                  </a:cubicBezTo>
                  <a:cubicBezTo>
                    <a:pt x="0" y="1239"/>
                    <a:pt x="355" y="1595"/>
                    <a:pt x="787" y="1595"/>
                  </a:cubicBezTo>
                  <a:cubicBezTo>
                    <a:pt x="1229" y="1595"/>
                    <a:pt x="1584" y="1239"/>
                    <a:pt x="1584" y="798"/>
                  </a:cubicBezTo>
                  <a:cubicBezTo>
                    <a:pt x="1584" y="356"/>
                    <a:pt x="1229" y="1"/>
                    <a:pt x="787" y="1"/>
                  </a:cubicBezTo>
                  <a:close/>
                </a:path>
              </a:pathLst>
            </a:custGeom>
            <a:solidFill>
              <a:srgbClr val="0863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219"/>
            <p:cNvSpPr/>
            <p:nvPr/>
          </p:nvSpPr>
          <p:spPr>
            <a:xfrm>
              <a:off x="5375350" y="2950000"/>
              <a:ext cx="108025" cy="108275"/>
            </a:xfrm>
            <a:custGeom>
              <a:avLst/>
              <a:gdLst/>
              <a:ahLst/>
              <a:cxnLst/>
              <a:rect l="l" t="t" r="r" b="b"/>
              <a:pathLst>
                <a:path w="4321" h="4331" extrusionOk="0">
                  <a:moveTo>
                    <a:pt x="2161" y="0"/>
                  </a:moveTo>
                  <a:cubicBezTo>
                    <a:pt x="961" y="0"/>
                    <a:pt x="1" y="970"/>
                    <a:pt x="1" y="2161"/>
                  </a:cubicBezTo>
                  <a:cubicBezTo>
                    <a:pt x="1" y="3361"/>
                    <a:pt x="961" y="4330"/>
                    <a:pt x="2161" y="4330"/>
                  </a:cubicBezTo>
                  <a:cubicBezTo>
                    <a:pt x="3351" y="4330"/>
                    <a:pt x="4321" y="3361"/>
                    <a:pt x="4321" y="2161"/>
                  </a:cubicBezTo>
                  <a:cubicBezTo>
                    <a:pt x="4321" y="970"/>
                    <a:pt x="3351" y="0"/>
                    <a:pt x="2161" y="0"/>
                  </a:cubicBezTo>
                  <a:close/>
                </a:path>
              </a:pathLst>
            </a:custGeom>
            <a:solidFill>
              <a:srgbClr val="00AF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219"/>
            <p:cNvSpPr/>
            <p:nvPr/>
          </p:nvSpPr>
          <p:spPr>
            <a:xfrm>
              <a:off x="5243575" y="2961525"/>
              <a:ext cx="85250" cy="85225"/>
            </a:xfrm>
            <a:custGeom>
              <a:avLst/>
              <a:gdLst/>
              <a:ahLst/>
              <a:cxnLst/>
              <a:rect l="l" t="t" r="r" b="b"/>
              <a:pathLst>
                <a:path w="3410" h="3409" extrusionOk="0">
                  <a:moveTo>
                    <a:pt x="1700" y="0"/>
                  </a:moveTo>
                  <a:cubicBezTo>
                    <a:pt x="759" y="0"/>
                    <a:pt x="1" y="759"/>
                    <a:pt x="1" y="1700"/>
                  </a:cubicBezTo>
                  <a:cubicBezTo>
                    <a:pt x="1" y="2640"/>
                    <a:pt x="759" y="3408"/>
                    <a:pt x="1700" y="3408"/>
                  </a:cubicBezTo>
                  <a:cubicBezTo>
                    <a:pt x="2641" y="3408"/>
                    <a:pt x="3409" y="2640"/>
                    <a:pt x="3409" y="1700"/>
                  </a:cubicBezTo>
                  <a:cubicBezTo>
                    <a:pt x="3409" y="759"/>
                    <a:pt x="2641" y="0"/>
                    <a:pt x="170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19"/>
            <p:cNvSpPr/>
            <p:nvPr/>
          </p:nvSpPr>
          <p:spPr>
            <a:xfrm>
              <a:off x="5068625" y="2929850"/>
              <a:ext cx="148575" cy="148575"/>
            </a:xfrm>
            <a:custGeom>
              <a:avLst/>
              <a:gdLst/>
              <a:ahLst/>
              <a:cxnLst/>
              <a:rect l="l" t="t" r="r" b="b"/>
              <a:pathLst>
                <a:path w="5943" h="5943" extrusionOk="0">
                  <a:moveTo>
                    <a:pt x="2976" y="0"/>
                  </a:moveTo>
                  <a:cubicBezTo>
                    <a:pt x="1335" y="0"/>
                    <a:pt x="0" y="1325"/>
                    <a:pt x="0" y="2967"/>
                  </a:cubicBezTo>
                  <a:cubicBezTo>
                    <a:pt x="0" y="4608"/>
                    <a:pt x="1335" y="5943"/>
                    <a:pt x="2976" y="5943"/>
                  </a:cubicBezTo>
                  <a:cubicBezTo>
                    <a:pt x="4618" y="5943"/>
                    <a:pt x="5943" y="4608"/>
                    <a:pt x="5943" y="2967"/>
                  </a:cubicBezTo>
                  <a:cubicBezTo>
                    <a:pt x="5943" y="1325"/>
                    <a:pt x="4618" y="0"/>
                    <a:pt x="297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219"/>
            <p:cNvSpPr/>
            <p:nvPr/>
          </p:nvSpPr>
          <p:spPr>
            <a:xfrm>
              <a:off x="4962525" y="2966800"/>
              <a:ext cx="74675" cy="74675"/>
            </a:xfrm>
            <a:custGeom>
              <a:avLst/>
              <a:gdLst/>
              <a:ahLst/>
              <a:cxnLst/>
              <a:rect l="l" t="t" r="r" b="b"/>
              <a:pathLst>
                <a:path w="2987" h="2987" extrusionOk="0">
                  <a:moveTo>
                    <a:pt x="1489" y="1"/>
                  </a:moveTo>
                  <a:cubicBezTo>
                    <a:pt x="663" y="1"/>
                    <a:pt x="1" y="663"/>
                    <a:pt x="1" y="1489"/>
                  </a:cubicBezTo>
                  <a:cubicBezTo>
                    <a:pt x="1" y="2314"/>
                    <a:pt x="663" y="2986"/>
                    <a:pt x="1489" y="2986"/>
                  </a:cubicBezTo>
                  <a:cubicBezTo>
                    <a:pt x="2314" y="2986"/>
                    <a:pt x="2986" y="2314"/>
                    <a:pt x="2986" y="1489"/>
                  </a:cubicBezTo>
                  <a:cubicBezTo>
                    <a:pt x="2986" y="663"/>
                    <a:pt x="2314" y="1"/>
                    <a:pt x="1489" y="1"/>
                  </a:cubicBezTo>
                  <a:close/>
                </a:path>
              </a:pathLst>
            </a:custGeom>
            <a:solidFill>
              <a:srgbClr val="0863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219"/>
            <p:cNvSpPr/>
            <p:nvPr/>
          </p:nvSpPr>
          <p:spPr>
            <a:xfrm>
              <a:off x="4790200" y="2937750"/>
              <a:ext cx="132750" cy="132750"/>
            </a:xfrm>
            <a:custGeom>
              <a:avLst/>
              <a:gdLst/>
              <a:ahLst/>
              <a:cxnLst/>
              <a:rect l="l" t="t" r="r" b="b"/>
              <a:pathLst>
                <a:path w="5310" h="5310" extrusionOk="0">
                  <a:moveTo>
                    <a:pt x="2660" y="1"/>
                  </a:moveTo>
                  <a:cubicBezTo>
                    <a:pt x="1191" y="1"/>
                    <a:pt x="1" y="1191"/>
                    <a:pt x="1" y="2651"/>
                  </a:cubicBezTo>
                  <a:cubicBezTo>
                    <a:pt x="1" y="4119"/>
                    <a:pt x="1191" y="5310"/>
                    <a:pt x="2660" y="5310"/>
                  </a:cubicBezTo>
                  <a:cubicBezTo>
                    <a:pt x="4129" y="5310"/>
                    <a:pt x="5310" y="4119"/>
                    <a:pt x="5310" y="2651"/>
                  </a:cubicBezTo>
                  <a:cubicBezTo>
                    <a:pt x="5310" y="1191"/>
                    <a:pt x="4129" y="1"/>
                    <a:pt x="2660" y="1"/>
                  </a:cubicBezTo>
                  <a:close/>
                </a:path>
              </a:pathLst>
            </a:custGeom>
            <a:solidFill>
              <a:srgbClr val="0863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219"/>
            <p:cNvSpPr/>
            <p:nvPr/>
          </p:nvSpPr>
          <p:spPr>
            <a:xfrm>
              <a:off x="4679075" y="2969675"/>
              <a:ext cx="68900" cy="68925"/>
            </a:xfrm>
            <a:custGeom>
              <a:avLst/>
              <a:gdLst/>
              <a:ahLst/>
              <a:cxnLst/>
              <a:rect l="l" t="t" r="r" b="b"/>
              <a:pathLst>
                <a:path w="2756" h="2757" extrusionOk="0">
                  <a:moveTo>
                    <a:pt x="1373" y="1"/>
                  </a:moveTo>
                  <a:cubicBezTo>
                    <a:pt x="615" y="1"/>
                    <a:pt x="1" y="615"/>
                    <a:pt x="1" y="1374"/>
                  </a:cubicBezTo>
                  <a:cubicBezTo>
                    <a:pt x="1" y="2142"/>
                    <a:pt x="615" y="2756"/>
                    <a:pt x="1373" y="2756"/>
                  </a:cubicBezTo>
                  <a:cubicBezTo>
                    <a:pt x="2132" y="2756"/>
                    <a:pt x="2756" y="2142"/>
                    <a:pt x="2756" y="1374"/>
                  </a:cubicBezTo>
                  <a:cubicBezTo>
                    <a:pt x="2756" y="615"/>
                    <a:pt x="2132" y="1"/>
                    <a:pt x="1373" y="1"/>
                  </a:cubicBezTo>
                  <a:close/>
                </a:path>
              </a:pathLst>
            </a:custGeom>
            <a:solidFill>
              <a:srgbClr val="0863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51" name="Google Shape;2151;p219"/>
          <p:cNvSpPr txBox="1"/>
          <p:nvPr/>
        </p:nvSpPr>
        <p:spPr>
          <a:xfrm>
            <a:off x="6007722" y="2436333"/>
            <a:ext cx="947700" cy="22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Proxima Nova"/>
                <a:ea typeface="Proxima Nova"/>
                <a:cs typeface="Proxima Nova"/>
                <a:sym typeface="Proxima Nova"/>
              </a:rPr>
              <a:t>Pivotal and </a:t>
            </a:r>
            <a:endParaRPr sz="700" b="0" i="0" u="none" strike="noStrike" cap="none">
              <a:solidFill>
                <a:schemeClr val="dk2"/>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Proxima Nova"/>
                <a:ea typeface="Proxima Nova"/>
                <a:cs typeface="Proxima Nova"/>
                <a:sym typeface="Proxima Nova"/>
              </a:rPr>
              <a:t>Partner Products</a:t>
            </a:r>
            <a:endParaRPr sz="700" b="0" i="0" u="none" strike="noStrike" cap="none">
              <a:solidFill>
                <a:schemeClr val="dk2"/>
              </a:solidFill>
              <a:latin typeface="Proxima Nova"/>
              <a:ea typeface="Proxima Nova"/>
              <a:cs typeface="Proxima Nova"/>
              <a:sym typeface="Proxima Nova"/>
            </a:endParaRPr>
          </a:p>
        </p:txBody>
      </p:sp>
      <p:sp>
        <p:nvSpPr>
          <p:cNvPr id="2152" name="Google Shape;2152;p219"/>
          <p:cNvSpPr txBox="1"/>
          <p:nvPr/>
        </p:nvSpPr>
        <p:spPr>
          <a:xfrm>
            <a:off x="675931" y="1059721"/>
            <a:ext cx="1108200" cy="20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Proxima Nova"/>
                <a:ea typeface="Proxima Nova"/>
                <a:cs typeface="Proxima Nova"/>
                <a:sym typeface="Proxima Nova"/>
              </a:rPr>
              <a:t>Continuous</a:t>
            </a:r>
            <a:endParaRPr sz="700" b="0" i="0" u="none" strike="noStrike" cap="none">
              <a:solidFill>
                <a:schemeClr val="dk2"/>
              </a:solidFill>
              <a:latin typeface="Proxima Nova"/>
              <a:ea typeface="Proxima Nova"/>
              <a:cs typeface="Proxima Nova"/>
              <a:sym typeface="Proxima Nova"/>
            </a:endParaRPr>
          </a:p>
          <a:p>
            <a:pPr marL="0" marR="0" lvl="0" indent="0" algn="ctr" rtl="0">
              <a:lnSpc>
                <a:spcPct val="115000"/>
              </a:lnSpc>
              <a:spcBef>
                <a:spcPts val="0"/>
              </a:spcBef>
              <a:spcAft>
                <a:spcPts val="0"/>
              </a:spcAft>
              <a:buClr>
                <a:srgbClr val="000000"/>
              </a:buClr>
              <a:buSzPts val="700"/>
              <a:buFont typeface="Arial"/>
              <a:buNone/>
            </a:pPr>
            <a:r>
              <a:rPr lang="en" sz="700" b="0" i="0" u="none" strike="noStrike" cap="none">
                <a:solidFill>
                  <a:schemeClr val="dk2"/>
                </a:solidFill>
                <a:latin typeface="Proxima Nova"/>
                <a:ea typeface="Proxima Nova"/>
                <a:cs typeface="Proxima Nova"/>
                <a:sym typeface="Proxima Nova"/>
              </a:rPr>
              <a:t>delivery</a:t>
            </a:r>
            <a:endParaRPr sz="700" b="0" i="0" u="none" strike="noStrike" cap="none">
              <a:solidFill>
                <a:schemeClr val="dk2"/>
              </a:solidFill>
              <a:latin typeface="Proxima Nova"/>
              <a:ea typeface="Proxima Nova"/>
              <a:cs typeface="Proxima Nova"/>
              <a:sym typeface="Proxima Nova"/>
            </a:endParaRPr>
          </a:p>
        </p:txBody>
      </p:sp>
      <p:sp>
        <p:nvSpPr>
          <p:cNvPr id="2153" name="Google Shape;2153;p219"/>
          <p:cNvSpPr/>
          <p:nvPr/>
        </p:nvSpPr>
        <p:spPr>
          <a:xfrm>
            <a:off x="7226928" y="1786723"/>
            <a:ext cx="468300" cy="76500"/>
          </a:xfrm>
          <a:prstGeom prst="rightArrow">
            <a:avLst>
              <a:gd name="adj1" fmla="val 36040"/>
              <a:gd name="adj2" fmla="val 54513"/>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219"/>
          <p:cNvSpPr/>
          <p:nvPr/>
        </p:nvSpPr>
        <p:spPr>
          <a:xfrm>
            <a:off x="7226928" y="2232423"/>
            <a:ext cx="468300" cy="76500"/>
          </a:xfrm>
          <a:prstGeom prst="rightArrow">
            <a:avLst>
              <a:gd name="adj1" fmla="val 36040"/>
              <a:gd name="adj2" fmla="val 54513"/>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219"/>
          <p:cNvSpPr txBox="1"/>
          <p:nvPr/>
        </p:nvSpPr>
        <p:spPr>
          <a:xfrm>
            <a:off x="7639853" y="1721923"/>
            <a:ext cx="947700" cy="206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accent3"/>
                </a:solidFill>
                <a:latin typeface="Proxima Nova"/>
                <a:ea typeface="Proxima Nova"/>
                <a:cs typeface="Proxima Nova"/>
                <a:sym typeface="Proxima Nova"/>
              </a:rPr>
              <a:t>Public Cloud Services</a:t>
            </a:r>
            <a:endParaRPr sz="700" b="0" i="0" u="none" strike="noStrike" cap="none">
              <a:solidFill>
                <a:schemeClr val="accent3"/>
              </a:solidFill>
              <a:latin typeface="Arial"/>
              <a:ea typeface="Arial"/>
              <a:cs typeface="Arial"/>
              <a:sym typeface="Arial"/>
            </a:endParaRPr>
          </a:p>
        </p:txBody>
      </p:sp>
      <p:sp>
        <p:nvSpPr>
          <p:cNvPr id="2156" name="Google Shape;2156;p219"/>
          <p:cNvSpPr txBox="1"/>
          <p:nvPr/>
        </p:nvSpPr>
        <p:spPr>
          <a:xfrm>
            <a:off x="7639851" y="2122460"/>
            <a:ext cx="768300" cy="39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accent3"/>
                </a:solidFill>
                <a:latin typeface="Proxima Nova"/>
                <a:ea typeface="Proxima Nova"/>
                <a:cs typeface="Proxima Nova"/>
                <a:sym typeface="Proxima Nova"/>
              </a:rPr>
              <a:t>Customer Managed Services</a:t>
            </a:r>
            <a:endParaRPr sz="700" b="0" i="0" u="none" strike="noStrike" cap="none">
              <a:solidFill>
                <a:schemeClr val="accent3"/>
              </a:solidFill>
              <a:latin typeface="Arial"/>
              <a:ea typeface="Arial"/>
              <a:cs typeface="Arial"/>
              <a:sym typeface="Arial"/>
            </a:endParaRPr>
          </a:p>
        </p:txBody>
      </p:sp>
      <p:sp>
        <p:nvSpPr>
          <p:cNvPr id="2157" name="Google Shape;2157;p219"/>
          <p:cNvSpPr/>
          <p:nvPr/>
        </p:nvSpPr>
        <p:spPr>
          <a:xfrm rot="-5399517">
            <a:off x="6040100" y="1883013"/>
            <a:ext cx="21345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accent3"/>
                </a:solidFill>
                <a:latin typeface="Proxima Nova"/>
                <a:ea typeface="Proxima Nova"/>
                <a:cs typeface="Proxima Nova"/>
                <a:sym typeface="Proxima Nova"/>
              </a:rPr>
              <a:t>Open Service Broker API</a:t>
            </a:r>
            <a:endParaRPr sz="800" b="1" i="0" u="none" strike="noStrike" cap="none">
              <a:solidFill>
                <a:schemeClr val="accent3"/>
              </a:solidFill>
              <a:latin typeface="Proxima Nova"/>
              <a:ea typeface="Proxima Nova"/>
              <a:cs typeface="Proxima Nova"/>
              <a:sym typeface="Proxima Nova"/>
            </a:endParaRPr>
          </a:p>
        </p:txBody>
      </p:sp>
      <p:sp>
        <p:nvSpPr>
          <p:cNvPr id="2158" name="Google Shape;2158;p219"/>
          <p:cNvSpPr txBox="1"/>
          <p:nvPr/>
        </p:nvSpPr>
        <p:spPr>
          <a:xfrm>
            <a:off x="7299750" y="3406800"/>
            <a:ext cx="5190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2"/>
                </a:solidFill>
                <a:latin typeface="Proxima Nova"/>
                <a:ea typeface="Proxima Nova"/>
                <a:cs typeface="Proxima Nova"/>
                <a:sym typeface="Proxima Nova"/>
              </a:rPr>
              <a:t>Repair</a:t>
            </a:r>
            <a:r>
              <a:rPr lang="en" sz="600" b="0" i="0" u="none" strike="noStrike" cap="none">
                <a:solidFill>
                  <a:schemeClr val="lt2"/>
                </a:solidFill>
                <a:latin typeface="Proxima Nova"/>
                <a:ea typeface="Proxima Nova"/>
                <a:cs typeface="Proxima Nova"/>
                <a:sym typeface="Proxima Nova"/>
              </a:rPr>
              <a:t> </a:t>
            </a:r>
            <a:endParaRPr sz="600" b="0" i="0" u="none" strike="noStrike" cap="none">
              <a:solidFill>
                <a:schemeClr val="lt2"/>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2"/>
                </a:solidFill>
                <a:latin typeface="Proxima Nova"/>
                <a:ea typeface="Proxima Nova"/>
                <a:cs typeface="Proxima Nova"/>
                <a:sym typeface="Proxima Nova"/>
              </a:rPr>
              <a:t>— CVEs</a:t>
            </a:r>
            <a:endParaRPr sz="600" b="0" i="0" u="none" strike="noStrike" cap="none">
              <a:solidFill>
                <a:schemeClr val="dk2"/>
              </a:solidFill>
              <a:latin typeface="Proxima Nova"/>
              <a:ea typeface="Proxima Nova"/>
              <a:cs typeface="Proxima Nova"/>
              <a:sym typeface="Proxima Nova"/>
            </a:endParaRPr>
          </a:p>
        </p:txBody>
      </p:sp>
      <p:sp>
        <p:nvSpPr>
          <p:cNvPr id="2159" name="Google Shape;2159;p219"/>
          <p:cNvSpPr txBox="1"/>
          <p:nvPr/>
        </p:nvSpPr>
        <p:spPr>
          <a:xfrm>
            <a:off x="7818750" y="3406800"/>
            <a:ext cx="5190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2"/>
                </a:solidFill>
                <a:latin typeface="Proxima Nova"/>
                <a:ea typeface="Proxima Nova"/>
                <a:cs typeface="Proxima Nova"/>
                <a:sym typeface="Proxima Nova"/>
              </a:rPr>
              <a:t>Repave</a:t>
            </a:r>
            <a:r>
              <a:rPr lang="en" sz="600" b="0" i="0" u="none" strike="noStrike" cap="none">
                <a:solidFill>
                  <a:schemeClr val="lt2"/>
                </a:solidFill>
                <a:latin typeface="Proxima Nova"/>
                <a:ea typeface="Proxima Nova"/>
                <a:cs typeface="Proxima Nova"/>
                <a:sym typeface="Proxima Nova"/>
              </a:rPr>
              <a:t> </a:t>
            </a:r>
            <a:endParaRPr sz="600" b="0" i="0" u="none" strike="noStrike" cap="none">
              <a:solidFill>
                <a:schemeClr val="dk2"/>
              </a:solidFill>
              <a:latin typeface="Proxima Nova"/>
              <a:ea typeface="Proxima Nova"/>
              <a:cs typeface="Proxima Nova"/>
              <a:sym typeface="Proxima Nova"/>
            </a:endParaRPr>
          </a:p>
        </p:txBody>
      </p:sp>
      <p:sp>
        <p:nvSpPr>
          <p:cNvPr id="2160" name="Google Shape;2160;p219"/>
          <p:cNvSpPr txBox="1"/>
          <p:nvPr/>
        </p:nvSpPr>
        <p:spPr>
          <a:xfrm>
            <a:off x="8337750" y="3406800"/>
            <a:ext cx="5808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2"/>
                </a:solidFill>
                <a:latin typeface="Proxima Nova"/>
                <a:ea typeface="Proxima Nova"/>
                <a:cs typeface="Proxima Nova"/>
                <a:sym typeface="Proxima Nova"/>
              </a:rPr>
              <a:t>Rotate</a:t>
            </a:r>
            <a:r>
              <a:rPr lang="en" sz="600" b="0" i="0" u="none" strike="noStrike" cap="none">
                <a:solidFill>
                  <a:schemeClr val="lt2"/>
                </a:solidFill>
                <a:latin typeface="Proxima Nova"/>
                <a:ea typeface="Proxima Nova"/>
                <a:cs typeface="Proxima Nova"/>
                <a:sym typeface="Proxima Nova"/>
              </a:rPr>
              <a:t> </a:t>
            </a:r>
            <a:endParaRPr sz="600" b="0" i="0" u="none" strike="noStrike" cap="none">
              <a:solidFill>
                <a:schemeClr val="lt2"/>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2"/>
                </a:solidFill>
                <a:latin typeface="Proxima Nova"/>
                <a:ea typeface="Proxima Nova"/>
                <a:cs typeface="Proxima Nova"/>
                <a:sym typeface="Proxima Nova"/>
              </a:rPr>
              <a:t>— Credhub</a:t>
            </a:r>
            <a:endParaRPr sz="600" b="0" i="0" u="none" strike="noStrike" cap="none">
              <a:solidFill>
                <a:schemeClr val="dk2"/>
              </a:solidFill>
              <a:latin typeface="Proxima Nova"/>
              <a:ea typeface="Proxima Nova"/>
              <a:cs typeface="Proxima Nova"/>
              <a:sym typeface="Proxima Nova"/>
            </a:endParaRPr>
          </a:p>
        </p:txBody>
      </p:sp>
      <p:cxnSp>
        <p:nvCxnSpPr>
          <p:cNvPr id="2161" name="Google Shape;2161;p219"/>
          <p:cNvCxnSpPr>
            <a:stCxn id="2108" idx="2"/>
          </p:cNvCxnSpPr>
          <p:nvPr/>
        </p:nvCxnSpPr>
        <p:spPr>
          <a:xfrm>
            <a:off x="2933731" y="415208"/>
            <a:ext cx="0" cy="393600"/>
          </a:xfrm>
          <a:prstGeom prst="straightConnector1">
            <a:avLst/>
          </a:prstGeom>
          <a:noFill/>
          <a:ln w="9525" cap="flat" cmpd="sng">
            <a:solidFill>
              <a:schemeClr val="dk2"/>
            </a:solidFill>
            <a:prstDash val="dot"/>
            <a:round/>
            <a:headEnd type="none" w="sm" len="sm"/>
            <a:tailEnd type="triangle" w="med" len="med"/>
          </a:ln>
        </p:spPr>
      </p:cxnSp>
      <p:cxnSp>
        <p:nvCxnSpPr>
          <p:cNvPr id="2162" name="Google Shape;2162;p219"/>
          <p:cNvCxnSpPr/>
          <p:nvPr/>
        </p:nvCxnSpPr>
        <p:spPr>
          <a:xfrm>
            <a:off x="4926281" y="1052546"/>
            <a:ext cx="0" cy="393600"/>
          </a:xfrm>
          <a:prstGeom prst="straightConnector1">
            <a:avLst/>
          </a:prstGeom>
          <a:noFill/>
          <a:ln w="9525" cap="flat" cmpd="sng">
            <a:solidFill>
              <a:schemeClr val="dk2"/>
            </a:solidFill>
            <a:prstDash val="dot"/>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7"/>
                                        </p:tgtEl>
                                        <p:attrNameLst>
                                          <p:attrName>style.visibility</p:attrName>
                                        </p:attrNameLst>
                                      </p:cBhvr>
                                      <p:to>
                                        <p:strVal val="visible"/>
                                      </p:to>
                                    </p:set>
                                    <p:animEffect transition="in" filter="fade">
                                      <p:cBhvr>
                                        <p:cTn id="7" dur="500"/>
                                        <p:tgtEl>
                                          <p:spTgt spid="2057"/>
                                        </p:tgtEl>
                                      </p:cBhvr>
                                    </p:animEffect>
                                  </p:childTnLst>
                                </p:cTn>
                              </p:par>
                              <p:par>
                                <p:cTn id="8" presetID="10" presetClass="entr" presetSubtype="0" fill="hold" nodeType="withEffect">
                                  <p:stCondLst>
                                    <p:cond delay="0"/>
                                  </p:stCondLst>
                                  <p:childTnLst>
                                    <p:set>
                                      <p:cBhvr>
                                        <p:cTn id="9" dur="1" fill="hold">
                                          <p:stCondLst>
                                            <p:cond delay="0"/>
                                          </p:stCondLst>
                                        </p:cTn>
                                        <p:tgtEl>
                                          <p:spTgt spid="2058"/>
                                        </p:tgtEl>
                                        <p:attrNameLst>
                                          <p:attrName>style.visibility</p:attrName>
                                        </p:attrNameLst>
                                      </p:cBhvr>
                                      <p:to>
                                        <p:strVal val="visible"/>
                                      </p:to>
                                    </p:set>
                                    <p:animEffect transition="in" filter="fade">
                                      <p:cBhvr>
                                        <p:cTn id="10" dur="500"/>
                                        <p:tgtEl>
                                          <p:spTgt spid="20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09"/>
                                        </p:tgtEl>
                                        <p:attrNameLst>
                                          <p:attrName>style.visibility</p:attrName>
                                        </p:attrNameLst>
                                      </p:cBhvr>
                                      <p:to>
                                        <p:strVal val="visible"/>
                                      </p:to>
                                    </p:set>
                                    <p:animEffect transition="in" filter="fade">
                                      <p:cBhvr>
                                        <p:cTn id="15" dur="500"/>
                                        <p:tgtEl>
                                          <p:spTgt spid="210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81"/>
                                        </p:tgtEl>
                                        <p:attrNameLst>
                                          <p:attrName>style.visibility</p:attrName>
                                        </p:attrNameLst>
                                      </p:cBhvr>
                                      <p:to>
                                        <p:strVal val="visible"/>
                                      </p:to>
                                    </p:set>
                                    <p:animEffect transition="in" filter="fade">
                                      <p:cBhvr>
                                        <p:cTn id="20" dur="500"/>
                                        <p:tgtEl>
                                          <p:spTgt spid="208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77"/>
                                        </p:tgtEl>
                                        <p:attrNameLst>
                                          <p:attrName>style.visibility</p:attrName>
                                        </p:attrNameLst>
                                      </p:cBhvr>
                                      <p:to>
                                        <p:strVal val="visible"/>
                                      </p:to>
                                    </p:set>
                                    <p:animEffect transition="in" filter="fade">
                                      <p:cBhvr>
                                        <p:cTn id="25" dur="500"/>
                                        <p:tgtEl>
                                          <p:spTgt spid="2077"/>
                                        </p:tgtEl>
                                      </p:cBhvr>
                                    </p:animEffect>
                                  </p:childTnLst>
                                </p:cTn>
                              </p:par>
                              <p:par>
                                <p:cTn id="26" presetID="10" presetClass="entr" presetSubtype="0" fill="hold" nodeType="withEffect">
                                  <p:stCondLst>
                                    <p:cond delay="0"/>
                                  </p:stCondLst>
                                  <p:childTnLst>
                                    <p:set>
                                      <p:cBhvr>
                                        <p:cTn id="27" dur="1" fill="hold">
                                          <p:stCondLst>
                                            <p:cond delay="0"/>
                                          </p:stCondLst>
                                        </p:cTn>
                                        <p:tgtEl>
                                          <p:spTgt spid="2078"/>
                                        </p:tgtEl>
                                        <p:attrNameLst>
                                          <p:attrName>style.visibility</p:attrName>
                                        </p:attrNameLst>
                                      </p:cBhvr>
                                      <p:to>
                                        <p:strVal val="visible"/>
                                      </p:to>
                                    </p:set>
                                    <p:animEffect transition="in" filter="fade">
                                      <p:cBhvr>
                                        <p:cTn id="28" dur="500"/>
                                        <p:tgtEl>
                                          <p:spTgt spid="2078"/>
                                        </p:tgtEl>
                                      </p:cBhvr>
                                    </p:animEffect>
                                  </p:childTnLst>
                                </p:cTn>
                              </p:par>
                              <p:par>
                                <p:cTn id="29" presetID="10" presetClass="entr" presetSubtype="0" fill="hold" nodeType="withEffect">
                                  <p:stCondLst>
                                    <p:cond delay="0"/>
                                  </p:stCondLst>
                                  <p:childTnLst>
                                    <p:set>
                                      <p:cBhvr>
                                        <p:cTn id="30" dur="1" fill="hold">
                                          <p:stCondLst>
                                            <p:cond delay="0"/>
                                          </p:stCondLst>
                                        </p:cTn>
                                        <p:tgtEl>
                                          <p:spTgt spid="2080"/>
                                        </p:tgtEl>
                                        <p:attrNameLst>
                                          <p:attrName>style.visibility</p:attrName>
                                        </p:attrNameLst>
                                      </p:cBhvr>
                                      <p:to>
                                        <p:strVal val="visible"/>
                                      </p:to>
                                    </p:set>
                                    <p:animEffect transition="in" filter="fade">
                                      <p:cBhvr>
                                        <p:cTn id="31" dur="500"/>
                                        <p:tgtEl>
                                          <p:spTgt spid="208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79"/>
                                        </p:tgtEl>
                                        <p:attrNameLst>
                                          <p:attrName>style.visibility</p:attrName>
                                        </p:attrNameLst>
                                      </p:cBhvr>
                                      <p:to>
                                        <p:strVal val="visible"/>
                                      </p:to>
                                    </p:set>
                                    <p:animEffect transition="in" filter="fade">
                                      <p:cBhvr>
                                        <p:cTn id="36" dur="500"/>
                                        <p:tgtEl>
                                          <p:spTgt spid="207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500"/>
                                        <p:tgtEl>
                                          <p:spTgt spid="2056"/>
                                        </p:tgtEl>
                                      </p:cBhvr>
                                    </p:animEffect>
                                  </p:childTnLst>
                                </p:cTn>
                              </p:par>
                              <p:par>
                                <p:cTn id="42" presetID="10" presetClass="entr" presetSubtype="0" fill="hold" nodeType="withEffect">
                                  <p:stCondLst>
                                    <p:cond delay="0"/>
                                  </p:stCondLst>
                                  <p:childTnLst>
                                    <p:set>
                                      <p:cBhvr>
                                        <p:cTn id="43" dur="1" fill="hold">
                                          <p:stCondLst>
                                            <p:cond delay="0"/>
                                          </p:stCondLst>
                                        </p:cTn>
                                        <p:tgtEl>
                                          <p:spTgt spid="2095"/>
                                        </p:tgtEl>
                                        <p:attrNameLst>
                                          <p:attrName>style.visibility</p:attrName>
                                        </p:attrNameLst>
                                      </p:cBhvr>
                                      <p:to>
                                        <p:strVal val="visible"/>
                                      </p:to>
                                    </p:set>
                                    <p:animEffect transition="in" filter="fade">
                                      <p:cBhvr>
                                        <p:cTn id="44" dur="500"/>
                                        <p:tgtEl>
                                          <p:spTgt spid="2095"/>
                                        </p:tgtEl>
                                      </p:cBhvr>
                                    </p:animEffect>
                                  </p:childTnLst>
                                </p:cTn>
                              </p:par>
                              <p:par>
                                <p:cTn id="45" presetID="10" presetClass="entr" presetSubtype="0" fill="hold" nodeType="withEffect">
                                  <p:stCondLst>
                                    <p:cond delay="0"/>
                                  </p:stCondLst>
                                  <p:childTnLst>
                                    <p:set>
                                      <p:cBhvr>
                                        <p:cTn id="46" dur="1" fill="hold">
                                          <p:stCondLst>
                                            <p:cond delay="0"/>
                                          </p:stCondLst>
                                        </p:cTn>
                                        <p:tgtEl>
                                          <p:spTgt spid="2088"/>
                                        </p:tgtEl>
                                        <p:attrNameLst>
                                          <p:attrName>style.visibility</p:attrName>
                                        </p:attrNameLst>
                                      </p:cBhvr>
                                      <p:to>
                                        <p:strVal val="visible"/>
                                      </p:to>
                                    </p:set>
                                    <p:animEffect transition="in" filter="fade">
                                      <p:cBhvr>
                                        <p:cTn id="47" dur="500"/>
                                        <p:tgtEl>
                                          <p:spTgt spid="2088"/>
                                        </p:tgtEl>
                                      </p:cBhvr>
                                    </p:animEffect>
                                  </p:childTnLst>
                                </p:cTn>
                              </p:par>
                              <p:par>
                                <p:cTn id="48" presetID="10" presetClass="entr" presetSubtype="0" fill="hold" nodeType="withEffect">
                                  <p:stCondLst>
                                    <p:cond delay="0"/>
                                  </p:stCondLst>
                                  <p:childTnLst>
                                    <p:set>
                                      <p:cBhvr>
                                        <p:cTn id="49" dur="1" fill="hold">
                                          <p:stCondLst>
                                            <p:cond delay="0"/>
                                          </p:stCondLst>
                                        </p:cTn>
                                        <p:tgtEl>
                                          <p:spTgt spid="2094"/>
                                        </p:tgtEl>
                                        <p:attrNameLst>
                                          <p:attrName>style.visibility</p:attrName>
                                        </p:attrNameLst>
                                      </p:cBhvr>
                                      <p:to>
                                        <p:strVal val="visible"/>
                                      </p:to>
                                    </p:set>
                                    <p:animEffect transition="in" filter="fade">
                                      <p:cBhvr>
                                        <p:cTn id="50" dur="500"/>
                                        <p:tgtEl>
                                          <p:spTgt spid="2094"/>
                                        </p:tgtEl>
                                      </p:cBhvr>
                                    </p:animEffect>
                                  </p:childTnLst>
                                </p:cTn>
                              </p:par>
                              <p:par>
                                <p:cTn id="51" presetID="10" presetClass="entr" presetSubtype="0" fill="hold" nodeType="withEffect">
                                  <p:stCondLst>
                                    <p:cond delay="0"/>
                                  </p:stCondLst>
                                  <p:childTnLst>
                                    <p:set>
                                      <p:cBhvr>
                                        <p:cTn id="52" dur="1" fill="hold">
                                          <p:stCondLst>
                                            <p:cond delay="0"/>
                                          </p:stCondLst>
                                        </p:cTn>
                                        <p:tgtEl>
                                          <p:spTgt spid="2105"/>
                                        </p:tgtEl>
                                        <p:attrNameLst>
                                          <p:attrName>style.visibility</p:attrName>
                                        </p:attrNameLst>
                                      </p:cBhvr>
                                      <p:to>
                                        <p:strVal val="visible"/>
                                      </p:to>
                                    </p:set>
                                    <p:animEffect transition="in" filter="fade">
                                      <p:cBhvr>
                                        <p:cTn id="53" dur="500"/>
                                        <p:tgtEl>
                                          <p:spTgt spid="2105"/>
                                        </p:tgtEl>
                                      </p:cBhvr>
                                    </p:animEffect>
                                  </p:childTnLst>
                                </p:cTn>
                              </p:par>
                              <p:par>
                                <p:cTn id="54" presetID="10" presetClass="entr" presetSubtype="0" fill="hold" nodeType="withEffect">
                                  <p:stCondLst>
                                    <p:cond delay="0"/>
                                  </p:stCondLst>
                                  <p:childTnLst>
                                    <p:set>
                                      <p:cBhvr>
                                        <p:cTn id="55" dur="1" fill="hold">
                                          <p:stCondLst>
                                            <p:cond delay="0"/>
                                          </p:stCondLst>
                                        </p:cTn>
                                        <p:tgtEl>
                                          <p:spTgt spid="2087"/>
                                        </p:tgtEl>
                                        <p:attrNameLst>
                                          <p:attrName>style.visibility</p:attrName>
                                        </p:attrNameLst>
                                      </p:cBhvr>
                                      <p:to>
                                        <p:strVal val="visible"/>
                                      </p:to>
                                    </p:set>
                                    <p:animEffect transition="in" filter="fade">
                                      <p:cBhvr>
                                        <p:cTn id="56" dur="500"/>
                                        <p:tgtEl>
                                          <p:spTgt spid="208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4"/>
                                        </p:tgtEl>
                                        <p:attrNameLst>
                                          <p:attrName>style.visibility</p:attrName>
                                        </p:attrNameLst>
                                      </p:cBhvr>
                                      <p:to>
                                        <p:strVal val="visible"/>
                                      </p:to>
                                    </p:set>
                                    <p:animEffect transition="in" filter="fade">
                                      <p:cBhvr>
                                        <p:cTn id="61" dur="500"/>
                                        <p:tgtEl>
                                          <p:spTgt spid="2054"/>
                                        </p:tgtEl>
                                      </p:cBhvr>
                                    </p:animEffect>
                                  </p:childTnLst>
                                </p:cTn>
                              </p:par>
                              <p:par>
                                <p:cTn id="62" presetID="10" presetClass="entr" presetSubtype="0" fill="hold" nodeType="withEffect">
                                  <p:stCondLst>
                                    <p:cond delay="0"/>
                                  </p:stCondLst>
                                  <p:childTnLst>
                                    <p:set>
                                      <p:cBhvr>
                                        <p:cTn id="63" dur="1" fill="hold">
                                          <p:stCondLst>
                                            <p:cond delay="0"/>
                                          </p:stCondLst>
                                        </p:cTn>
                                        <p:tgtEl>
                                          <p:spTgt spid="2097"/>
                                        </p:tgtEl>
                                        <p:attrNameLst>
                                          <p:attrName>style.visibility</p:attrName>
                                        </p:attrNameLst>
                                      </p:cBhvr>
                                      <p:to>
                                        <p:strVal val="visible"/>
                                      </p:to>
                                    </p:set>
                                    <p:animEffect transition="in" filter="fade">
                                      <p:cBhvr>
                                        <p:cTn id="64" dur="500"/>
                                        <p:tgtEl>
                                          <p:spTgt spid="2097"/>
                                        </p:tgtEl>
                                      </p:cBhvr>
                                    </p:animEffect>
                                  </p:childTnLst>
                                </p:cTn>
                              </p:par>
                              <p:par>
                                <p:cTn id="65" presetID="10" presetClass="entr" presetSubtype="0" fill="hold" nodeType="withEffect">
                                  <p:stCondLst>
                                    <p:cond delay="0"/>
                                  </p:stCondLst>
                                  <p:childTnLst>
                                    <p:set>
                                      <p:cBhvr>
                                        <p:cTn id="66" dur="1" fill="hold">
                                          <p:stCondLst>
                                            <p:cond delay="0"/>
                                          </p:stCondLst>
                                        </p:cTn>
                                        <p:tgtEl>
                                          <p:spTgt spid="2104"/>
                                        </p:tgtEl>
                                        <p:attrNameLst>
                                          <p:attrName>style.visibility</p:attrName>
                                        </p:attrNameLst>
                                      </p:cBhvr>
                                      <p:to>
                                        <p:strVal val="visible"/>
                                      </p:to>
                                    </p:set>
                                    <p:animEffect transition="in" filter="fade">
                                      <p:cBhvr>
                                        <p:cTn id="67" dur="500"/>
                                        <p:tgtEl>
                                          <p:spTgt spid="2104"/>
                                        </p:tgtEl>
                                      </p:cBhvr>
                                    </p:animEffect>
                                  </p:childTnLst>
                                </p:cTn>
                              </p:par>
                              <p:par>
                                <p:cTn id="68" presetID="10" presetClass="entr" presetSubtype="0" fill="hold" nodeType="withEffect">
                                  <p:stCondLst>
                                    <p:cond delay="0"/>
                                  </p:stCondLst>
                                  <p:childTnLst>
                                    <p:set>
                                      <p:cBhvr>
                                        <p:cTn id="69" dur="1" fill="hold">
                                          <p:stCondLst>
                                            <p:cond delay="0"/>
                                          </p:stCondLst>
                                        </p:cTn>
                                        <p:tgtEl>
                                          <p:spTgt spid="2106"/>
                                        </p:tgtEl>
                                        <p:attrNameLst>
                                          <p:attrName>style.visibility</p:attrName>
                                        </p:attrNameLst>
                                      </p:cBhvr>
                                      <p:to>
                                        <p:strVal val="visible"/>
                                      </p:to>
                                    </p:set>
                                    <p:animEffect transition="in" filter="fade">
                                      <p:cBhvr>
                                        <p:cTn id="70" dur="500"/>
                                        <p:tgtEl>
                                          <p:spTgt spid="2106"/>
                                        </p:tgtEl>
                                      </p:cBhvr>
                                    </p:animEffect>
                                  </p:childTnLst>
                                </p:cTn>
                              </p:par>
                              <p:par>
                                <p:cTn id="71" presetID="10" presetClass="entr" presetSubtype="0" fill="hold" nodeType="withEffect">
                                  <p:stCondLst>
                                    <p:cond delay="0"/>
                                  </p:stCondLst>
                                  <p:childTnLst>
                                    <p:set>
                                      <p:cBhvr>
                                        <p:cTn id="72" dur="1" fill="hold">
                                          <p:stCondLst>
                                            <p:cond delay="0"/>
                                          </p:stCondLst>
                                        </p:cTn>
                                        <p:tgtEl>
                                          <p:spTgt spid="2096"/>
                                        </p:tgtEl>
                                        <p:attrNameLst>
                                          <p:attrName>style.visibility</p:attrName>
                                        </p:attrNameLst>
                                      </p:cBhvr>
                                      <p:to>
                                        <p:strVal val="visible"/>
                                      </p:to>
                                    </p:set>
                                    <p:animEffect transition="in" filter="fade">
                                      <p:cBhvr>
                                        <p:cTn id="73" dur="500"/>
                                        <p:tgtEl>
                                          <p:spTgt spid="209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32"/>
                                        </p:tgtEl>
                                        <p:attrNameLst>
                                          <p:attrName>style.visibility</p:attrName>
                                        </p:attrNameLst>
                                      </p:cBhvr>
                                      <p:to>
                                        <p:strVal val="visible"/>
                                      </p:to>
                                    </p:set>
                                    <p:animEffect transition="in" filter="fade">
                                      <p:cBhvr>
                                        <p:cTn id="78" dur="500"/>
                                        <p:tgtEl>
                                          <p:spTgt spid="2132"/>
                                        </p:tgtEl>
                                      </p:cBhvr>
                                    </p:animEffect>
                                  </p:childTnLst>
                                </p:cTn>
                              </p:par>
                              <p:par>
                                <p:cTn id="79" presetID="10" presetClass="entr" presetSubtype="0" fill="hold" nodeType="withEffect">
                                  <p:stCondLst>
                                    <p:cond delay="0"/>
                                  </p:stCondLst>
                                  <p:childTnLst>
                                    <p:set>
                                      <p:cBhvr>
                                        <p:cTn id="80" dur="1" fill="hold">
                                          <p:stCondLst>
                                            <p:cond delay="0"/>
                                          </p:stCondLst>
                                        </p:cTn>
                                        <p:tgtEl>
                                          <p:spTgt spid="2134"/>
                                        </p:tgtEl>
                                        <p:attrNameLst>
                                          <p:attrName>style.visibility</p:attrName>
                                        </p:attrNameLst>
                                      </p:cBhvr>
                                      <p:to>
                                        <p:strVal val="visible"/>
                                      </p:to>
                                    </p:set>
                                    <p:animEffect transition="in" filter="fade">
                                      <p:cBhvr>
                                        <p:cTn id="81" dur="500"/>
                                        <p:tgtEl>
                                          <p:spTgt spid="2134"/>
                                        </p:tgtEl>
                                      </p:cBhvr>
                                    </p:animEffect>
                                  </p:childTnLst>
                                </p:cTn>
                              </p:par>
                              <p:par>
                                <p:cTn id="82" presetID="10" presetClass="entr" presetSubtype="0" fill="hold" nodeType="withEffect">
                                  <p:stCondLst>
                                    <p:cond delay="0"/>
                                  </p:stCondLst>
                                  <p:childTnLst>
                                    <p:set>
                                      <p:cBhvr>
                                        <p:cTn id="83" dur="1" fill="hold">
                                          <p:stCondLst>
                                            <p:cond delay="0"/>
                                          </p:stCondLst>
                                        </p:cTn>
                                        <p:tgtEl>
                                          <p:spTgt spid="2133"/>
                                        </p:tgtEl>
                                        <p:attrNameLst>
                                          <p:attrName>style.visibility</p:attrName>
                                        </p:attrNameLst>
                                      </p:cBhvr>
                                      <p:to>
                                        <p:strVal val="visible"/>
                                      </p:to>
                                    </p:set>
                                    <p:animEffect transition="in" filter="fade">
                                      <p:cBhvr>
                                        <p:cTn id="84" dur="500"/>
                                        <p:tgtEl>
                                          <p:spTgt spid="2133"/>
                                        </p:tgtEl>
                                      </p:cBhvr>
                                    </p:animEffect>
                                  </p:childTnLst>
                                </p:cTn>
                              </p:par>
                              <p:par>
                                <p:cTn id="85" presetID="10" presetClass="entr" presetSubtype="0" fill="hold" nodeType="withEffect">
                                  <p:stCondLst>
                                    <p:cond delay="0"/>
                                  </p:stCondLst>
                                  <p:childTnLst>
                                    <p:set>
                                      <p:cBhvr>
                                        <p:cTn id="86" dur="1" fill="hold">
                                          <p:stCondLst>
                                            <p:cond delay="0"/>
                                          </p:stCondLst>
                                        </p:cTn>
                                        <p:tgtEl>
                                          <p:spTgt spid="2151"/>
                                        </p:tgtEl>
                                        <p:attrNameLst>
                                          <p:attrName>style.visibility</p:attrName>
                                        </p:attrNameLst>
                                      </p:cBhvr>
                                      <p:to>
                                        <p:strVal val="visible"/>
                                      </p:to>
                                    </p:set>
                                    <p:animEffect transition="in" filter="fade">
                                      <p:cBhvr>
                                        <p:cTn id="87" dur="500"/>
                                        <p:tgtEl>
                                          <p:spTgt spid="2151"/>
                                        </p:tgtEl>
                                      </p:cBhvr>
                                    </p:animEffect>
                                  </p:childTnLst>
                                </p:cTn>
                              </p:par>
                              <p:par>
                                <p:cTn id="88" presetID="10" presetClass="entr" presetSubtype="0" fill="hold" nodeType="withEffect">
                                  <p:stCondLst>
                                    <p:cond delay="0"/>
                                  </p:stCondLst>
                                  <p:childTnLst>
                                    <p:set>
                                      <p:cBhvr>
                                        <p:cTn id="89" dur="1" fill="hold">
                                          <p:stCondLst>
                                            <p:cond delay="0"/>
                                          </p:stCondLst>
                                        </p:cTn>
                                        <p:tgtEl>
                                          <p:spTgt spid="2157"/>
                                        </p:tgtEl>
                                        <p:attrNameLst>
                                          <p:attrName>style.visibility</p:attrName>
                                        </p:attrNameLst>
                                      </p:cBhvr>
                                      <p:to>
                                        <p:strVal val="visible"/>
                                      </p:to>
                                    </p:set>
                                    <p:animEffect transition="in" filter="fade">
                                      <p:cBhvr>
                                        <p:cTn id="90" dur="500"/>
                                        <p:tgtEl>
                                          <p:spTgt spid="2157"/>
                                        </p:tgtEl>
                                      </p:cBhvr>
                                    </p:animEffect>
                                  </p:childTnLst>
                                </p:cTn>
                              </p:par>
                              <p:par>
                                <p:cTn id="91" presetID="10" presetClass="entr" presetSubtype="0" fill="hold" nodeType="withEffect">
                                  <p:stCondLst>
                                    <p:cond delay="0"/>
                                  </p:stCondLst>
                                  <p:childTnLst>
                                    <p:set>
                                      <p:cBhvr>
                                        <p:cTn id="92" dur="1" fill="hold">
                                          <p:stCondLst>
                                            <p:cond delay="0"/>
                                          </p:stCondLst>
                                        </p:cTn>
                                        <p:tgtEl>
                                          <p:spTgt spid="2155"/>
                                        </p:tgtEl>
                                        <p:attrNameLst>
                                          <p:attrName>style.visibility</p:attrName>
                                        </p:attrNameLst>
                                      </p:cBhvr>
                                      <p:to>
                                        <p:strVal val="visible"/>
                                      </p:to>
                                    </p:set>
                                    <p:animEffect transition="in" filter="fade">
                                      <p:cBhvr>
                                        <p:cTn id="93" dur="500"/>
                                        <p:tgtEl>
                                          <p:spTgt spid="2155"/>
                                        </p:tgtEl>
                                      </p:cBhvr>
                                    </p:animEffect>
                                  </p:childTnLst>
                                </p:cTn>
                              </p:par>
                              <p:par>
                                <p:cTn id="94" presetID="10" presetClass="entr" presetSubtype="0" fill="hold" nodeType="withEffect">
                                  <p:stCondLst>
                                    <p:cond delay="0"/>
                                  </p:stCondLst>
                                  <p:childTnLst>
                                    <p:set>
                                      <p:cBhvr>
                                        <p:cTn id="95" dur="1" fill="hold">
                                          <p:stCondLst>
                                            <p:cond delay="0"/>
                                          </p:stCondLst>
                                        </p:cTn>
                                        <p:tgtEl>
                                          <p:spTgt spid="2156"/>
                                        </p:tgtEl>
                                        <p:attrNameLst>
                                          <p:attrName>style.visibility</p:attrName>
                                        </p:attrNameLst>
                                      </p:cBhvr>
                                      <p:to>
                                        <p:strVal val="visible"/>
                                      </p:to>
                                    </p:set>
                                    <p:animEffect transition="in" filter="fade">
                                      <p:cBhvr>
                                        <p:cTn id="96" dur="500"/>
                                        <p:tgtEl>
                                          <p:spTgt spid="2156"/>
                                        </p:tgtEl>
                                      </p:cBhvr>
                                    </p:animEffect>
                                  </p:childTnLst>
                                </p:cTn>
                              </p:par>
                              <p:par>
                                <p:cTn id="97" presetID="10" presetClass="entr" presetSubtype="0" fill="hold" nodeType="withEffect">
                                  <p:stCondLst>
                                    <p:cond delay="0"/>
                                  </p:stCondLst>
                                  <p:childTnLst>
                                    <p:set>
                                      <p:cBhvr>
                                        <p:cTn id="98" dur="1" fill="hold">
                                          <p:stCondLst>
                                            <p:cond delay="0"/>
                                          </p:stCondLst>
                                        </p:cTn>
                                        <p:tgtEl>
                                          <p:spTgt spid="2154"/>
                                        </p:tgtEl>
                                        <p:attrNameLst>
                                          <p:attrName>style.visibility</p:attrName>
                                        </p:attrNameLst>
                                      </p:cBhvr>
                                      <p:to>
                                        <p:strVal val="visible"/>
                                      </p:to>
                                    </p:set>
                                    <p:animEffect transition="in" filter="fade">
                                      <p:cBhvr>
                                        <p:cTn id="99" dur="500"/>
                                        <p:tgtEl>
                                          <p:spTgt spid="2154"/>
                                        </p:tgtEl>
                                      </p:cBhvr>
                                    </p:animEffect>
                                  </p:childTnLst>
                                </p:cTn>
                              </p:par>
                              <p:par>
                                <p:cTn id="100" presetID="10" presetClass="entr" presetSubtype="0" fill="hold" nodeType="withEffect">
                                  <p:stCondLst>
                                    <p:cond delay="0"/>
                                  </p:stCondLst>
                                  <p:childTnLst>
                                    <p:set>
                                      <p:cBhvr>
                                        <p:cTn id="101" dur="1" fill="hold">
                                          <p:stCondLst>
                                            <p:cond delay="0"/>
                                          </p:stCondLst>
                                        </p:cTn>
                                        <p:tgtEl>
                                          <p:spTgt spid="2153"/>
                                        </p:tgtEl>
                                        <p:attrNameLst>
                                          <p:attrName>style.visibility</p:attrName>
                                        </p:attrNameLst>
                                      </p:cBhvr>
                                      <p:to>
                                        <p:strVal val="visible"/>
                                      </p:to>
                                    </p:set>
                                    <p:animEffect transition="in" filter="fade">
                                      <p:cBhvr>
                                        <p:cTn id="102" dur="500"/>
                                        <p:tgtEl>
                                          <p:spTgt spid="215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08"/>
                                        </p:tgtEl>
                                        <p:attrNameLst>
                                          <p:attrName>style.visibility</p:attrName>
                                        </p:attrNameLst>
                                      </p:cBhvr>
                                      <p:to>
                                        <p:strVal val="visible"/>
                                      </p:to>
                                    </p:set>
                                    <p:animEffect transition="in" filter="fade">
                                      <p:cBhvr>
                                        <p:cTn id="107" dur="500"/>
                                        <p:tgtEl>
                                          <p:spTgt spid="2108"/>
                                        </p:tgtEl>
                                      </p:cBhvr>
                                    </p:animEffect>
                                  </p:childTnLst>
                                </p:cTn>
                              </p:par>
                              <p:par>
                                <p:cTn id="108" presetID="10" presetClass="entr" presetSubtype="0" fill="hold" nodeType="withEffect">
                                  <p:stCondLst>
                                    <p:cond delay="0"/>
                                  </p:stCondLst>
                                  <p:childTnLst>
                                    <p:set>
                                      <p:cBhvr>
                                        <p:cTn id="109" dur="1" fill="hold">
                                          <p:stCondLst>
                                            <p:cond delay="0"/>
                                          </p:stCondLst>
                                        </p:cTn>
                                        <p:tgtEl>
                                          <p:spTgt spid="2161"/>
                                        </p:tgtEl>
                                        <p:attrNameLst>
                                          <p:attrName>style.visibility</p:attrName>
                                        </p:attrNameLst>
                                      </p:cBhvr>
                                      <p:to>
                                        <p:strVal val="visible"/>
                                      </p:to>
                                    </p:set>
                                    <p:animEffect transition="in" filter="fade">
                                      <p:cBhvr>
                                        <p:cTn id="110" dur="500"/>
                                        <p:tgtEl>
                                          <p:spTgt spid="2161"/>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107"/>
                                        </p:tgtEl>
                                        <p:attrNameLst>
                                          <p:attrName>style.visibility</p:attrName>
                                        </p:attrNameLst>
                                      </p:cBhvr>
                                      <p:to>
                                        <p:strVal val="visible"/>
                                      </p:to>
                                    </p:set>
                                    <p:animEffect transition="in" filter="fade">
                                      <p:cBhvr>
                                        <p:cTn id="115" dur="500"/>
                                        <p:tgtEl>
                                          <p:spTgt spid="2107"/>
                                        </p:tgtEl>
                                      </p:cBhvr>
                                    </p:animEffect>
                                  </p:childTnLst>
                                </p:cTn>
                              </p:par>
                              <p:par>
                                <p:cTn id="116" presetID="10" presetClass="entr" presetSubtype="0" fill="hold" nodeType="withEffect">
                                  <p:stCondLst>
                                    <p:cond delay="0"/>
                                  </p:stCondLst>
                                  <p:childTnLst>
                                    <p:set>
                                      <p:cBhvr>
                                        <p:cTn id="117" dur="1" fill="hold">
                                          <p:stCondLst>
                                            <p:cond delay="0"/>
                                          </p:stCondLst>
                                        </p:cTn>
                                        <p:tgtEl>
                                          <p:spTgt spid="2162"/>
                                        </p:tgtEl>
                                        <p:attrNameLst>
                                          <p:attrName>style.visibility</p:attrName>
                                        </p:attrNameLst>
                                      </p:cBhvr>
                                      <p:to>
                                        <p:strVal val="visible"/>
                                      </p:to>
                                    </p:set>
                                    <p:animEffect transition="in" filter="fade">
                                      <p:cBhvr>
                                        <p:cTn id="118" dur="500"/>
                                        <p:tgtEl>
                                          <p:spTgt spid="2162"/>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2123"/>
                                        </p:tgtEl>
                                        <p:attrNameLst>
                                          <p:attrName>style.visibility</p:attrName>
                                        </p:attrNameLst>
                                      </p:cBhvr>
                                      <p:to>
                                        <p:strVal val="visible"/>
                                      </p:to>
                                    </p:set>
                                    <p:animEffect transition="in" filter="fade">
                                      <p:cBhvr>
                                        <p:cTn id="123" dur="500"/>
                                        <p:tgtEl>
                                          <p:spTgt spid="2123"/>
                                        </p:tgtEl>
                                      </p:cBhvr>
                                    </p:animEffect>
                                  </p:childTnLst>
                                </p:cTn>
                              </p:par>
                              <p:par>
                                <p:cTn id="124" presetID="10" presetClass="entr" presetSubtype="0" fill="hold" nodeType="withEffect">
                                  <p:stCondLst>
                                    <p:cond delay="0"/>
                                  </p:stCondLst>
                                  <p:childTnLst>
                                    <p:set>
                                      <p:cBhvr>
                                        <p:cTn id="125" dur="1" fill="hold">
                                          <p:stCondLst>
                                            <p:cond delay="0"/>
                                          </p:stCondLst>
                                        </p:cTn>
                                        <p:tgtEl>
                                          <p:spTgt spid="2124"/>
                                        </p:tgtEl>
                                        <p:attrNameLst>
                                          <p:attrName>style.visibility</p:attrName>
                                        </p:attrNameLst>
                                      </p:cBhvr>
                                      <p:to>
                                        <p:strVal val="visible"/>
                                      </p:to>
                                    </p:set>
                                    <p:animEffect transition="in" filter="fade">
                                      <p:cBhvr>
                                        <p:cTn id="126" dur="500"/>
                                        <p:tgtEl>
                                          <p:spTgt spid="2124"/>
                                        </p:tgtEl>
                                      </p:cBhvr>
                                    </p:animEffect>
                                  </p:childTnLst>
                                </p:cTn>
                              </p:par>
                              <p:par>
                                <p:cTn id="127" presetID="10" presetClass="entr" presetSubtype="0" fill="hold" nodeType="withEffect">
                                  <p:stCondLst>
                                    <p:cond delay="0"/>
                                  </p:stCondLst>
                                  <p:childTnLst>
                                    <p:set>
                                      <p:cBhvr>
                                        <p:cTn id="128" dur="1" fill="hold">
                                          <p:stCondLst>
                                            <p:cond delay="0"/>
                                          </p:stCondLst>
                                        </p:cTn>
                                        <p:tgtEl>
                                          <p:spTgt spid="2126"/>
                                        </p:tgtEl>
                                        <p:attrNameLst>
                                          <p:attrName>style.visibility</p:attrName>
                                        </p:attrNameLst>
                                      </p:cBhvr>
                                      <p:to>
                                        <p:strVal val="visible"/>
                                      </p:to>
                                    </p:set>
                                    <p:animEffect transition="in" filter="fade">
                                      <p:cBhvr>
                                        <p:cTn id="129" dur="500"/>
                                        <p:tgtEl>
                                          <p:spTgt spid="2126"/>
                                        </p:tgtEl>
                                      </p:cBhvr>
                                    </p:animEffect>
                                  </p:childTnLst>
                                </p:cTn>
                              </p:par>
                              <p:par>
                                <p:cTn id="130" presetID="10" presetClass="entr" presetSubtype="0" fill="hold" nodeType="withEffect">
                                  <p:stCondLst>
                                    <p:cond delay="0"/>
                                  </p:stCondLst>
                                  <p:childTnLst>
                                    <p:set>
                                      <p:cBhvr>
                                        <p:cTn id="131" dur="1" fill="hold">
                                          <p:stCondLst>
                                            <p:cond delay="0"/>
                                          </p:stCondLst>
                                        </p:cTn>
                                        <p:tgtEl>
                                          <p:spTgt spid="2131"/>
                                        </p:tgtEl>
                                        <p:attrNameLst>
                                          <p:attrName>style.visibility</p:attrName>
                                        </p:attrNameLst>
                                      </p:cBhvr>
                                      <p:to>
                                        <p:strVal val="visible"/>
                                      </p:to>
                                    </p:set>
                                    <p:animEffect transition="in" filter="fade">
                                      <p:cBhvr>
                                        <p:cTn id="132" dur="500"/>
                                        <p:tgtEl>
                                          <p:spTgt spid="2131"/>
                                        </p:tgtEl>
                                      </p:cBhvr>
                                    </p:animEffect>
                                  </p:childTnLst>
                                </p:cTn>
                              </p:par>
                              <p:par>
                                <p:cTn id="133" presetID="10" presetClass="entr" presetSubtype="0" fill="hold" nodeType="withEffect">
                                  <p:stCondLst>
                                    <p:cond delay="0"/>
                                  </p:stCondLst>
                                  <p:childTnLst>
                                    <p:set>
                                      <p:cBhvr>
                                        <p:cTn id="134" dur="1" fill="hold">
                                          <p:stCondLst>
                                            <p:cond delay="0"/>
                                          </p:stCondLst>
                                        </p:cTn>
                                        <p:tgtEl>
                                          <p:spTgt spid="2152"/>
                                        </p:tgtEl>
                                        <p:attrNameLst>
                                          <p:attrName>style.visibility</p:attrName>
                                        </p:attrNameLst>
                                      </p:cBhvr>
                                      <p:to>
                                        <p:strVal val="visible"/>
                                      </p:to>
                                    </p:set>
                                    <p:animEffect transition="in" filter="fade">
                                      <p:cBhvr>
                                        <p:cTn id="135" dur="500"/>
                                        <p:tgtEl>
                                          <p:spTgt spid="2152"/>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2055"/>
                                        </p:tgtEl>
                                        <p:attrNameLst>
                                          <p:attrName>style.visibility</p:attrName>
                                        </p:attrNameLst>
                                      </p:cBhvr>
                                      <p:to>
                                        <p:strVal val="visible"/>
                                      </p:to>
                                    </p:set>
                                    <p:animEffect transition="in" filter="fade">
                                      <p:cBhvr>
                                        <p:cTn id="140" dur="500"/>
                                        <p:tgtEl>
                                          <p:spTgt spid="2055"/>
                                        </p:tgtEl>
                                      </p:cBhvr>
                                    </p:animEffect>
                                  </p:childTnLst>
                                </p:cTn>
                              </p:par>
                              <p:par>
                                <p:cTn id="141" presetID="10" presetClass="entr" presetSubtype="0" fill="hold" nodeType="withEffect">
                                  <p:stCondLst>
                                    <p:cond delay="0"/>
                                  </p:stCondLst>
                                  <p:childTnLst>
                                    <p:set>
                                      <p:cBhvr>
                                        <p:cTn id="142" dur="1" fill="hold">
                                          <p:stCondLst>
                                            <p:cond delay="0"/>
                                          </p:stCondLst>
                                        </p:cTn>
                                        <p:tgtEl>
                                          <p:spTgt spid="2116"/>
                                        </p:tgtEl>
                                        <p:attrNameLst>
                                          <p:attrName>style.visibility</p:attrName>
                                        </p:attrNameLst>
                                      </p:cBhvr>
                                      <p:to>
                                        <p:strVal val="visible"/>
                                      </p:to>
                                    </p:set>
                                    <p:animEffect transition="in" filter="fade">
                                      <p:cBhvr>
                                        <p:cTn id="143" dur="500"/>
                                        <p:tgtEl>
                                          <p:spTgt spid="2116"/>
                                        </p:tgtEl>
                                      </p:cBhvr>
                                    </p:animEffect>
                                  </p:childTnLst>
                                </p:cTn>
                              </p:par>
                              <p:par>
                                <p:cTn id="144" presetID="10" presetClass="entr" presetSubtype="0" fill="hold" nodeType="withEffect">
                                  <p:stCondLst>
                                    <p:cond delay="0"/>
                                  </p:stCondLst>
                                  <p:childTnLst>
                                    <p:set>
                                      <p:cBhvr>
                                        <p:cTn id="145" dur="1" fill="hold">
                                          <p:stCondLst>
                                            <p:cond delay="0"/>
                                          </p:stCondLst>
                                        </p:cTn>
                                        <p:tgtEl>
                                          <p:spTgt spid="2115"/>
                                        </p:tgtEl>
                                        <p:attrNameLst>
                                          <p:attrName>style.visibility</p:attrName>
                                        </p:attrNameLst>
                                      </p:cBhvr>
                                      <p:to>
                                        <p:strVal val="visible"/>
                                      </p:to>
                                    </p:set>
                                    <p:animEffect transition="in" filter="fade">
                                      <p:cBhvr>
                                        <p:cTn id="146" dur="500"/>
                                        <p:tgtEl>
                                          <p:spTgt spid="2115"/>
                                        </p:tgtEl>
                                      </p:cBhvr>
                                    </p:animEffect>
                                  </p:childTnLst>
                                </p:cTn>
                              </p:par>
                              <p:par>
                                <p:cTn id="147" presetID="10" presetClass="entr" presetSubtype="0" fill="hold" nodeType="withEffect">
                                  <p:stCondLst>
                                    <p:cond delay="0"/>
                                  </p:stCondLst>
                                  <p:childTnLst>
                                    <p:set>
                                      <p:cBhvr>
                                        <p:cTn id="148" dur="1" fill="hold">
                                          <p:stCondLst>
                                            <p:cond delay="0"/>
                                          </p:stCondLst>
                                        </p:cTn>
                                        <p:tgtEl>
                                          <p:spTgt spid="2082"/>
                                        </p:tgtEl>
                                        <p:attrNameLst>
                                          <p:attrName>style.visibility</p:attrName>
                                        </p:attrNameLst>
                                      </p:cBhvr>
                                      <p:to>
                                        <p:strVal val="visible"/>
                                      </p:to>
                                    </p:set>
                                    <p:animEffect transition="in" filter="fade">
                                      <p:cBhvr>
                                        <p:cTn id="149" dur="500"/>
                                        <p:tgtEl>
                                          <p:spTgt spid="2082"/>
                                        </p:tgtEl>
                                      </p:cBhvr>
                                    </p:animEffect>
                                  </p:childTnLst>
                                </p:cTn>
                              </p:par>
                              <p:par>
                                <p:cTn id="150" presetID="10" presetClass="entr" presetSubtype="0" fill="hold" nodeType="withEffect">
                                  <p:stCondLst>
                                    <p:cond delay="0"/>
                                  </p:stCondLst>
                                  <p:childTnLst>
                                    <p:set>
                                      <p:cBhvr>
                                        <p:cTn id="151" dur="1" fill="hold">
                                          <p:stCondLst>
                                            <p:cond delay="0"/>
                                          </p:stCondLst>
                                        </p:cTn>
                                        <p:tgtEl>
                                          <p:spTgt spid="2083"/>
                                        </p:tgtEl>
                                        <p:attrNameLst>
                                          <p:attrName>style.visibility</p:attrName>
                                        </p:attrNameLst>
                                      </p:cBhvr>
                                      <p:to>
                                        <p:strVal val="visible"/>
                                      </p:to>
                                    </p:set>
                                    <p:animEffect transition="in" filter="fade">
                                      <p:cBhvr>
                                        <p:cTn id="152" dur="500"/>
                                        <p:tgtEl>
                                          <p:spTgt spid="2083"/>
                                        </p:tgtEl>
                                      </p:cBhvr>
                                    </p:animEffect>
                                  </p:childTnLst>
                                </p:cTn>
                              </p:par>
                              <p:par>
                                <p:cTn id="153" presetID="10" presetClass="entr" presetSubtype="0" fill="hold" nodeType="withEffect">
                                  <p:stCondLst>
                                    <p:cond delay="0"/>
                                  </p:stCondLst>
                                  <p:childTnLst>
                                    <p:set>
                                      <p:cBhvr>
                                        <p:cTn id="154" dur="1" fill="hold">
                                          <p:stCondLst>
                                            <p:cond delay="0"/>
                                          </p:stCondLst>
                                        </p:cTn>
                                        <p:tgtEl>
                                          <p:spTgt spid="2084"/>
                                        </p:tgtEl>
                                        <p:attrNameLst>
                                          <p:attrName>style.visibility</p:attrName>
                                        </p:attrNameLst>
                                      </p:cBhvr>
                                      <p:to>
                                        <p:strVal val="visible"/>
                                      </p:to>
                                    </p:set>
                                    <p:animEffect transition="in" filter="fade">
                                      <p:cBhvr>
                                        <p:cTn id="155" dur="500"/>
                                        <p:tgtEl>
                                          <p:spTgt spid="2084"/>
                                        </p:tgtEl>
                                      </p:cBhvr>
                                    </p:animEffect>
                                  </p:childTnLst>
                                </p:cTn>
                              </p:par>
                              <p:par>
                                <p:cTn id="156" presetID="10" presetClass="entr" presetSubtype="0" fill="hold" nodeType="withEffect">
                                  <p:stCondLst>
                                    <p:cond delay="0"/>
                                  </p:stCondLst>
                                  <p:childTnLst>
                                    <p:set>
                                      <p:cBhvr>
                                        <p:cTn id="157" dur="1" fill="hold">
                                          <p:stCondLst>
                                            <p:cond delay="0"/>
                                          </p:stCondLst>
                                        </p:cTn>
                                        <p:tgtEl>
                                          <p:spTgt spid="2085"/>
                                        </p:tgtEl>
                                        <p:attrNameLst>
                                          <p:attrName>style.visibility</p:attrName>
                                        </p:attrNameLst>
                                      </p:cBhvr>
                                      <p:to>
                                        <p:strVal val="visible"/>
                                      </p:to>
                                    </p:set>
                                    <p:animEffect transition="in" filter="fade">
                                      <p:cBhvr>
                                        <p:cTn id="158" dur="500"/>
                                        <p:tgtEl>
                                          <p:spTgt spid="2085"/>
                                        </p:tgtEl>
                                      </p:cBhvr>
                                    </p:animEffect>
                                  </p:childTnLst>
                                </p:cTn>
                              </p:par>
                              <p:par>
                                <p:cTn id="159" presetID="10" presetClass="entr" presetSubtype="0" fill="hold" nodeType="withEffect">
                                  <p:stCondLst>
                                    <p:cond delay="0"/>
                                  </p:stCondLst>
                                  <p:childTnLst>
                                    <p:set>
                                      <p:cBhvr>
                                        <p:cTn id="160" dur="1" fill="hold">
                                          <p:stCondLst>
                                            <p:cond delay="0"/>
                                          </p:stCondLst>
                                        </p:cTn>
                                        <p:tgtEl>
                                          <p:spTgt spid="2125"/>
                                        </p:tgtEl>
                                        <p:attrNameLst>
                                          <p:attrName>style.visibility</p:attrName>
                                        </p:attrNameLst>
                                      </p:cBhvr>
                                      <p:to>
                                        <p:strVal val="visible"/>
                                      </p:to>
                                    </p:set>
                                    <p:animEffect transition="in" filter="fade">
                                      <p:cBhvr>
                                        <p:cTn id="161" dur="500"/>
                                        <p:tgtEl>
                                          <p:spTgt spid="2125"/>
                                        </p:tgtEl>
                                      </p:cBhvr>
                                    </p:animEffect>
                                  </p:childTnLst>
                                </p:cTn>
                              </p:par>
                              <p:par>
                                <p:cTn id="162" presetID="10" presetClass="entr" presetSubtype="0" fill="hold" nodeType="withEffect">
                                  <p:stCondLst>
                                    <p:cond delay="0"/>
                                  </p:stCondLst>
                                  <p:childTnLst>
                                    <p:set>
                                      <p:cBhvr>
                                        <p:cTn id="163" dur="1" fill="hold">
                                          <p:stCondLst>
                                            <p:cond delay="0"/>
                                          </p:stCondLst>
                                        </p:cTn>
                                        <p:tgtEl>
                                          <p:spTgt spid="2086"/>
                                        </p:tgtEl>
                                        <p:attrNameLst>
                                          <p:attrName>style.visibility</p:attrName>
                                        </p:attrNameLst>
                                      </p:cBhvr>
                                      <p:to>
                                        <p:strVal val="visible"/>
                                      </p:to>
                                    </p:set>
                                    <p:animEffect transition="in" filter="fade">
                                      <p:cBhvr>
                                        <p:cTn id="164" dur="500"/>
                                        <p:tgtEl>
                                          <p:spTgt spid="2086"/>
                                        </p:tgtEl>
                                      </p:cBhvr>
                                    </p:animEffect>
                                  </p:childTnLst>
                                </p:cTn>
                              </p:par>
                              <p:par>
                                <p:cTn id="165" presetID="10" presetClass="entr" presetSubtype="0" fill="hold" nodeType="withEffect">
                                  <p:stCondLst>
                                    <p:cond delay="0"/>
                                  </p:stCondLst>
                                  <p:childTnLst>
                                    <p:set>
                                      <p:cBhvr>
                                        <p:cTn id="166" dur="1" fill="hold">
                                          <p:stCondLst>
                                            <p:cond delay="0"/>
                                          </p:stCondLst>
                                        </p:cTn>
                                        <p:tgtEl>
                                          <p:spTgt spid="2118"/>
                                        </p:tgtEl>
                                        <p:attrNameLst>
                                          <p:attrName>style.visibility</p:attrName>
                                        </p:attrNameLst>
                                      </p:cBhvr>
                                      <p:to>
                                        <p:strVal val="visible"/>
                                      </p:to>
                                    </p:set>
                                    <p:animEffect transition="in" filter="fade">
                                      <p:cBhvr>
                                        <p:cTn id="167" dur="500"/>
                                        <p:tgtEl>
                                          <p:spTgt spid="2118"/>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2158"/>
                                        </p:tgtEl>
                                        <p:attrNameLst>
                                          <p:attrName>style.visibility</p:attrName>
                                        </p:attrNameLst>
                                      </p:cBhvr>
                                      <p:to>
                                        <p:strVal val="visible"/>
                                      </p:to>
                                    </p:set>
                                    <p:animEffect transition="in" filter="fade">
                                      <p:cBhvr>
                                        <p:cTn id="172" dur="500"/>
                                        <p:tgtEl>
                                          <p:spTgt spid="2158"/>
                                        </p:tgtEl>
                                      </p:cBhvr>
                                    </p:animEffect>
                                  </p:childTnLst>
                                </p:cTn>
                              </p:par>
                              <p:par>
                                <p:cTn id="173" presetID="10" presetClass="entr" presetSubtype="0" fill="hold" nodeType="withEffect">
                                  <p:stCondLst>
                                    <p:cond delay="0"/>
                                  </p:stCondLst>
                                  <p:childTnLst>
                                    <p:set>
                                      <p:cBhvr>
                                        <p:cTn id="174" dur="1" fill="hold">
                                          <p:stCondLst>
                                            <p:cond delay="0"/>
                                          </p:stCondLst>
                                        </p:cTn>
                                        <p:tgtEl>
                                          <p:spTgt spid="2159"/>
                                        </p:tgtEl>
                                        <p:attrNameLst>
                                          <p:attrName>style.visibility</p:attrName>
                                        </p:attrNameLst>
                                      </p:cBhvr>
                                      <p:to>
                                        <p:strVal val="visible"/>
                                      </p:to>
                                    </p:set>
                                    <p:animEffect transition="in" filter="fade">
                                      <p:cBhvr>
                                        <p:cTn id="175" dur="500"/>
                                        <p:tgtEl>
                                          <p:spTgt spid="2159"/>
                                        </p:tgtEl>
                                      </p:cBhvr>
                                    </p:animEffect>
                                  </p:childTnLst>
                                </p:cTn>
                              </p:par>
                              <p:par>
                                <p:cTn id="176" presetID="10" presetClass="entr" presetSubtype="0" fill="hold" nodeType="withEffect">
                                  <p:stCondLst>
                                    <p:cond delay="0"/>
                                  </p:stCondLst>
                                  <p:childTnLst>
                                    <p:set>
                                      <p:cBhvr>
                                        <p:cTn id="177" dur="1" fill="hold">
                                          <p:stCondLst>
                                            <p:cond delay="0"/>
                                          </p:stCondLst>
                                        </p:cTn>
                                        <p:tgtEl>
                                          <p:spTgt spid="2160"/>
                                        </p:tgtEl>
                                        <p:attrNameLst>
                                          <p:attrName>style.visibility</p:attrName>
                                        </p:attrNameLst>
                                      </p:cBhvr>
                                      <p:to>
                                        <p:strVal val="visible"/>
                                      </p:to>
                                    </p:set>
                                    <p:animEffect transition="in" filter="fade">
                                      <p:cBhvr>
                                        <p:cTn id="178" dur="500"/>
                                        <p:tgtEl>
                                          <p:spTgt spid="2160"/>
                                        </p:tgtEl>
                                      </p:cBhvr>
                                    </p:animEffect>
                                  </p:childTnLst>
                                </p:cTn>
                              </p:par>
                              <p:par>
                                <p:cTn id="179" presetID="10" presetClass="entr" presetSubtype="0" fill="hold" nodeType="withEffect">
                                  <p:stCondLst>
                                    <p:cond delay="0"/>
                                  </p:stCondLst>
                                  <p:childTnLst>
                                    <p:set>
                                      <p:cBhvr>
                                        <p:cTn id="180" dur="1" fill="hold">
                                          <p:stCondLst>
                                            <p:cond delay="0"/>
                                          </p:stCondLst>
                                        </p:cTn>
                                        <p:tgtEl>
                                          <p:spTgt spid="2117"/>
                                        </p:tgtEl>
                                        <p:attrNameLst>
                                          <p:attrName>style.visibility</p:attrName>
                                        </p:attrNameLst>
                                      </p:cBhvr>
                                      <p:to>
                                        <p:strVal val="visible"/>
                                      </p:to>
                                    </p:set>
                                    <p:animEffect transition="in" filter="fade">
                                      <p:cBhvr>
                                        <p:cTn id="181" dur="500"/>
                                        <p:tgtEl>
                                          <p:spTgt spid="2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220"/>
          <p:cNvSpPr/>
          <p:nvPr/>
        </p:nvSpPr>
        <p:spPr>
          <a:xfrm>
            <a:off x="293950" y="960458"/>
            <a:ext cx="2055600" cy="33288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0"/>
          <p:cNvSpPr/>
          <p:nvPr/>
        </p:nvSpPr>
        <p:spPr>
          <a:xfrm>
            <a:off x="4630208" y="960458"/>
            <a:ext cx="2055600" cy="33288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0"/>
          <p:cNvSpPr/>
          <p:nvPr/>
        </p:nvSpPr>
        <p:spPr>
          <a:xfrm>
            <a:off x="2459417" y="960458"/>
            <a:ext cx="2055600" cy="33288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0"/>
          <p:cNvSpPr/>
          <p:nvPr/>
        </p:nvSpPr>
        <p:spPr>
          <a:xfrm>
            <a:off x="6800975" y="960458"/>
            <a:ext cx="2055600" cy="33288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0"/>
          <p:cNvSpPr txBox="1"/>
          <p:nvPr/>
        </p:nvSpPr>
        <p:spPr>
          <a:xfrm>
            <a:off x="2459425" y="16764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Operational Efficiency</a:t>
            </a:r>
            <a:endParaRPr sz="1500" b="1">
              <a:solidFill>
                <a:schemeClr val="dk1"/>
              </a:solidFill>
              <a:latin typeface="Proxima Nova"/>
              <a:ea typeface="Proxima Nova"/>
              <a:cs typeface="Proxima Nova"/>
              <a:sym typeface="Proxima Nova"/>
            </a:endParaRPr>
          </a:p>
        </p:txBody>
      </p:sp>
      <p:sp>
        <p:nvSpPr>
          <p:cNvPr id="2172" name="Google Shape;2172;p220"/>
          <p:cNvSpPr txBox="1"/>
          <p:nvPr/>
        </p:nvSpPr>
        <p:spPr>
          <a:xfrm>
            <a:off x="2349625" y="2154620"/>
            <a:ext cx="2165400" cy="1825500"/>
          </a:xfrm>
          <a:prstGeom prst="rect">
            <a:avLst/>
          </a:prstGeom>
          <a:noFill/>
          <a:ln>
            <a:noFill/>
          </a:ln>
        </p:spPr>
        <p:txBody>
          <a:bodyPr spcFirstLastPara="1" wrap="square" lIns="91425" tIns="91425" rIns="91425" bIns="91425" anchor="t" anchorCtr="0">
            <a:noAutofit/>
          </a:bodyPr>
          <a:lstStyle/>
          <a:p>
            <a:pPr marL="457200" lvl="0" indent="-298450" algn="l" rtl="0">
              <a:spcBef>
                <a:spcPts val="100"/>
              </a:spcBef>
              <a:spcAft>
                <a:spcPts val="0"/>
              </a:spcAft>
              <a:buSzPts val="1100"/>
              <a:buFont typeface="Proxima Nova"/>
              <a:buChar char="●"/>
            </a:pPr>
            <a:r>
              <a:rPr lang="en" sz="1100">
                <a:latin typeface="Proxima Nova"/>
                <a:ea typeface="Proxima Nova"/>
                <a:cs typeface="Proxima Nova"/>
                <a:sym typeface="Proxima Nova"/>
              </a:rPr>
              <a:t>Employ 500:1 developer to operator ratio</a:t>
            </a:r>
            <a:br>
              <a:rPr lang="en" sz="1100">
                <a:latin typeface="Proxima Nova"/>
                <a:ea typeface="Proxima Nova"/>
                <a:cs typeface="Proxima Nova"/>
                <a:sym typeface="Proxima Nova"/>
              </a:rPr>
            </a:br>
            <a:endParaRPr sz="1100">
              <a:latin typeface="Proxima Nova"/>
              <a:ea typeface="Proxima Nova"/>
              <a:cs typeface="Proxima Nova"/>
              <a:sym typeface="Proxima Nova"/>
            </a:endParaRPr>
          </a:p>
          <a:p>
            <a:pPr marL="457200" lvl="0" indent="-298450" algn="l" rtl="0">
              <a:spcBef>
                <a:spcPts val="1000"/>
              </a:spcBef>
              <a:spcAft>
                <a:spcPts val="0"/>
              </a:spcAft>
              <a:buSzPts val="1100"/>
              <a:buFont typeface="Proxima Nova"/>
              <a:buChar char="●"/>
            </a:pPr>
            <a:r>
              <a:rPr lang="en" sz="1100">
                <a:latin typeface="Proxima Nova"/>
                <a:ea typeface="Proxima Nova"/>
                <a:cs typeface="Proxima Nova"/>
                <a:sym typeface="Proxima Nova"/>
              </a:rPr>
              <a:t>Perform zero-downtime upgrades</a:t>
            </a:r>
            <a:br>
              <a:rPr lang="en" sz="1100">
                <a:latin typeface="Proxima Nova"/>
                <a:ea typeface="Proxima Nova"/>
                <a:cs typeface="Proxima Nova"/>
                <a:sym typeface="Proxima Nova"/>
              </a:rPr>
            </a:br>
            <a:endParaRPr sz="1100">
              <a:latin typeface="Proxima Nova"/>
              <a:ea typeface="Proxima Nova"/>
              <a:cs typeface="Proxima Nova"/>
              <a:sym typeface="Proxima Nova"/>
            </a:endParaRPr>
          </a:p>
          <a:p>
            <a:pPr marL="457200" lvl="0" indent="-298450" algn="l" rtl="0">
              <a:spcBef>
                <a:spcPts val="1000"/>
              </a:spcBef>
              <a:spcAft>
                <a:spcPts val="1000"/>
              </a:spcAft>
              <a:buSzPts val="1100"/>
              <a:buFont typeface="Proxima Nova"/>
              <a:buChar char="●"/>
            </a:pPr>
            <a:r>
              <a:rPr lang="en" sz="1100">
                <a:latin typeface="Proxima Nova"/>
                <a:ea typeface="Proxima Nova"/>
                <a:cs typeface="Proxima Nova"/>
                <a:sym typeface="Proxima Nova"/>
              </a:rPr>
              <a:t>Runs the same way </a:t>
            </a:r>
            <a:br>
              <a:rPr lang="en" sz="1100">
                <a:latin typeface="Proxima Nova"/>
                <a:ea typeface="Proxima Nova"/>
                <a:cs typeface="Proxima Nova"/>
                <a:sym typeface="Proxima Nova"/>
              </a:rPr>
            </a:br>
            <a:r>
              <a:rPr lang="en" sz="1100">
                <a:latin typeface="Proxima Nova"/>
                <a:ea typeface="Proxima Nova"/>
                <a:cs typeface="Proxima Nova"/>
                <a:sym typeface="Proxima Nova"/>
              </a:rPr>
              <a:t>on every public/private cloud</a:t>
            </a:r>
            <a:endParaRPr sz="1100">
              <a:latin typeface="Proxima Nova"/>
              <a:ea typeface="Proxima Nova"/>
              <a:cs typeface="Proxima Nova"/>
              <a:sym typeface="Proxima Nova"/>
            </a:endParaRPr>
          </a:p>
        </p:txBody>
      </p:sp>
      <p:sp>
        <p:nvSpPr>
          <p:cNvPr id="2173" name="Google Shape;2173;p220"/>
          <p:cNvSpPr txBox="1"/>
          <p:nvPr/>
        </p:nvSpPr>
        <p:spPr>
          <a:xfrm>
            <a:off x="293950" y="16764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Developer Productivity</a:t>
            </a:r>
            <a:endParaRPr sz="1500" b="1">
              <a:solidFill>
                <a:schemeClr val="dk1"/>
              </a:solidFill>
              <a:latin typeface="Proxima Nova"/>
              <a:ea typeface="Proxima Nova"/>
              <a:cs typeface="Proxima Nova"/>
              <a:sym typeface="Proxima Nova"/>
            </a:endParaRPr>
          </a:p>
        </p:txBody>
      </p:sp>
      <p:sp>
        <p:nvSpPr>
          <p:cNvPr id="2174" name="Google Shape;2174;p220"/>
          <p:cNvSpPr txBox="1"/>
          <p:nvPr/>
        </p:nvSpPr>
        <p:spPr>
          <a:xfrm>
            <a:off x="4631250" y="16764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Comprehensive Security</a:t>
            </a:r>
            <a:endParaRPr sz="1500" b="1">
              <a:solidFill>
                <a:schemeClr val="dk1"/>
              </a:solidFill>
              <a:latin typeface="Proxima Nova"/>
              <a:ea typeface="Proxima Nova"/>
              <a:cs typeface="Proxima Nova"/>
              <a:sym typeface="Proxima Nova"/>
            </a:endParaRPr>
          </a:p>
        </p:txBody>
      </p:sp>
      <p:sp>
        <p:nvSpPr>
          <p:cNvPr id="2175" name="Google Shape;2175;p220"/>
          <p:cNvSpPr/>
          <p:nvPr/>
        </p:nvSpPr>
        <p:spPr>
          <a:xfrm>
            <a:off x="3226473" y="1096375"/>
            <a:ext cx="526800" cy="430200"/>
          </a:xfrm>
          <a:custGeom>
            <a:avLst/>
            <a:gdLst/>
            <a:ahLst/>
            <a:cxnLst/>
            <a:rect l="l" t="t" r="r" b="b"/>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176" name="Google Shape;2176;p220"/>
          <p:cNvSpPr txBox="1"/>
          <p:nvPr/>
        </p:nvSpPr>
        <p:spPr>
          <a:xfrm>
            <a:off x="178850" y="2154620"/>
            <a:ext cx="2165400" cy="1825500"/>
          </a:xfrm>
          <a:prstGeom prst="rect">
            <a:avLst/>
          </a:prstGeom>
          <a:noFill/>
          <a:ln>
            <a:noFill/>
          </a:ln>
        </p:spPr>
        <p:txBody>
          <a:bodyPr spcFirstLastPara="1" wrap="square" lIns="91425" tIns="91425" rIns="91425" bIns="91425" anchor="t" anchorCtr="0">
            <a:noAutofit/>
          </a:bodyPr>
          <a:lstStyle/>
          <a:p>
            <a:pPr marL="457200" lvl="0" indent="-298450" algn="l" rtl="0">
              <a:spcBef>
                <a:spcPts val="100"/>
              </a:spcBef>
              <a:spcAft>
                <a:spcPts val="0"/>
              </a:spcAft>
              <a:buSzPts val="1100"/>
              <a:buFont typeface="Proxima Nova"/>
              <a:buChar char="●"/>
            </a:pPr>
            <a:r>
              <a:rPr lang="en" sz="1100">
                <a:latin typeface="Proxima Nova"/>
                <a:ea typeface="Proxima Nova"/>
                <a:cs typeface="Proxima Nova"/>
                <a:sym typeface="Proxima Nova"/>
              </a:rPr>
              <a:t>Accelerate feedback loops by improving delivery velocity</a:t>
            </a:r>
            <a:endParaRPr sz="1100">
              <a:latin typeface="Proxima Nova"/>
              <a:ea typeface="Proxima Nova"/>
              <a:cs typeface="Proxima Nova"/>
              <a:sym typeface="Proxima Nova"/>
            </a:endParaRPr>
          </a:p>
          <a:p>
            <a:pPr marL="457200" lvl="0" indent="-298450" algn="l" rtl="0">
              <a:spcBef>
                <a:spcPts val="1000"/>
              </a:spcBef>
              <a:spcAft>
                <a:spcPts val="0"/>
              </a:spcAft>
              <a:buSzPts val="1100"/>
              <a:buFont typeface="Proxima Nova"/>
              <a:buChar char="●"/>
            </a:pPr>
            <a:r>
              <a:rPr lang="en" sz="1100">
                <a:latin typeface="Proxima Nova"/>
                <a:ea typeface="Proxima Nova"/>
                <a:cs typeface="Proxima Nova"/>
                <a:sym typeface="Proxima Nova"/>
              </a:rPr>
              <a:t>Focus on applications, not infrastructure</a:t>
            </a:r>
            <a:br>
              <a:rPr lang="en" sz="1100">
                <a:latin typeface="Proxima Nova"/>
                <a:ea typeface="Proxima Nova"/>
                <a:cs typeface="Proxima Nova"/>
                <a:sym typeface="Proxima Nova"/>
              </a:rPr>
            </a:br>
            <a:endParaRPr sz="1100">
              <a:latin typeface="Proxima Nova"/>
              <a:ea typeface="Proxima Nova"/>
              <a:cs typeface="Proxima Nova"/>
              <a:sym typeface="Proxima Nova"/>
            </a:endParaRPr>
          </a:p>
          <a:p>
            <a:pPr marL="457200" lvl="0" indent="-298450" algn="l" rtl="0">
              <a:spcBef>
                <a:spcPts val="1000"/>
              </a:spcBef>
              <a:spcAft>
                <a:spcPts val="1000"/>
              </a:spcAft>
              <a:buSzPts val="1100"/>
              <a:buFont typeface="Proxima Nova"/>
              <a:buChar char="●"/>
            </a:pPr>
            <a:r>
              <a:rPr lang="en" sz="1100">
                <a:latin typeface="Proxima Nova"/>
                <a:ea typeface="Proxima Nova"/>
                <a:cs typeface="Proxima Nova"/>
                <a:sym typeface="Proxima Nova"/>
              </a:rPr>
              <a:t>Give developers the tools and frameworks </a:t>
            </a:r>
            <a:br>
              <a:rPr lang="en" sz="1100">
                <a:latin typeface="Proxima Nova"/>
                <a:ea typeface="Proxima Nova"/>
                <a:cs typeface="Proxima Nova"/>
                <a:sym typeface="Proxima Nova"/>
              </a:rPr>
            </a:br>
            <a:r>
              <a:rPr lang="en" sz="1100">
                <a:latin typeface="Proxima Nova"/>
                <a:ea typeface="Proxima Nova"/>
                <a:cs typeface="Proxima Nova"/>
                <a:sym typeface="Proxima Nova"/>
              </a:rPr>
              <a:t>to build resilient apps</a:t>
            </a:r>
            <a:endParaRPr sz="1100">
              <a:latin typeface="Proxima Nova"/>
              <a:ea typeface="Proxima Nova"/>
              <a:cs typeface="Proxima Nova"/>
              <a:sym typeface="Proxima Nova"/>
            </a:endParaRPr>
          </a:p>
        </p:txBody>
      </p:sp>
      <p:sp>
        <p:nvSpPr>
          <p:cNvPr id="2177" name="Google Shape;2177;p220"/>
          <p:cNvSpPr txBox="1"/>
          <p:nvPr/>
        </p:nvSpPr>
        <p:spPr>
          <a:xfrm>
            <a:off x="4515025" y="2154616"/>
            <a:ext cx="2165400" cy="18687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Proxima Nova"/>
              <a:buChar char="●"/>
            </a:pPr>
            <a:r>
              <a:rPr lang="en" sz="1100">
                <a:latin typeface="Proxima Nova"/>
                <a:ea typeface="Proxima Nova"/>
                <a:cs typeface="Proxima Nova"/>
                <a:sym typeface="Proxima Nova"/>
              </a:rPr>
              <a:t>Adopt a defense-in-depth approach</a:t>
            </a:r>
            <a:endParaRPr sz="1100">
              <a:latin typeface="Proxima Nova"/>
              <a:ea typeface="Proxima Nova"/>
              <a:cs typeface="Proxima Nova"/>
              <a:sym typeface="Proxima Nova"/>
            </a:endParaRPr>
          </a:p>
          <a:p>
            <a:pPr marL="457200" lvl="0" indent="-298450" algn="l" rtl="0">
              <a:spcBef>
                <a:spcPts val="1000"/>
              </a:spcBef>
              <a:spcAft>
                <a:spcPts val="0"/>
              </a:spcAft>
              <a:buSzPts val="1100"/>
              <a:buFont typeface="Proxima Nova"/>
              <a:buChar char="●"/>
            </a:pPr>
            <a:r>
              <a:rPr lang="en" sz="1100">
                <a:latin typeface="Proxima Nova"/>
                <a:ea typeface="Proxima Nova"/>
                <a:cs typeface="Proxima Nova"/>
                <a:sym typeface="Proxima Nova"/>
              </a:rPr>
              <a:t>Continuously update platforms to limit </a:t>
            </a:r>
            <a:br>
              <a:rPr lang="en" sz="1100">
                <a:latin typeface="Proxima Nova"/>
                <a:ea typeface="Proxima Nova"/>
                <a:cs typeface="Proxima Nova"/>
                <a:sym typeface="Proxima Nova"/>
              </a:rPr>
            </a:br>
            <a:r>
              <a:rPr lang="en" sz="1100">
                <a:latin typeface="Proxima Nova"/>
                <a:ea typeface="Proxima Nova"/>
                <a:cs typeface="Proxima Nova"/>
                <a:sym typeface="Proxima Nova"/>
              </a:rPr>
              <a:t>threat impact</a:t>
            </a:r>
            <a:endParaRPr sz="1100">
              <a:latin typeface="Proxima Nova"/>
              <a:ea typeface="Proxima Nova"/>
              <a:cs typeface="Proxima Nova"/>
              <a:sym typeface="Proxima Nova"/>
            </a:endParaRPr>
          </a:p>
          <a:p>
            <a:pPr marL="457200" lvl="0" indent="-298450" algn="l" rtl="0">
              <a:spcBef>
                <a:spcPts val="1000"/>
              </a:spcBef>
              <a:spcAft>
                <a:spcPts val="1000"/>
              </a:spcAft>
              <a:buSzPts val="1100"/>
              <a:buFont typeface="Proxima Nova"/>
              <a:buChar char="●"/>
            </a:pPr>
            <a:r>
              <a:rPr lang="en" sz="1100">
                <a:latin typeface="Proxima Nova"/>
                <a:ea typeface="Proxima Nova"/>
                <a:cs typeface="Proxima Nova"/>
                <a:sym typeface="Proxima Nova"/>
              </a:rPr>
              <a:t>Apply the 3 R’s → </a:t>
            </a:r>
            <a:br>
              <a:rPr lang="en" sz="1100">
                <a:latin typeface="Proxima Nova"/>
                <a:ea typeface="Proxima Nova"/>
                <a:cs typeface="Proxima Nova"/>
                <a:sym typeface="Proxima Nova"/>
              </a:rPr>
            </a:br>
            <a:r>
              <a:rPr lang="en" sz="1100">
                <a:latin typeface="Proxima Nova"/>
                <a:ea typeface="Proxima Nova"/>
                <a:cs typeface="Proxima Nova"/>
                <a:sym typeface="Proxima Nova"/>
              </a:rPr>
              <a:t>repair, repave, rotate</a:t>
            </a:r>
            <a:endParaRPr sz="1100">
              <a:latin typeface="Proxima Nova"/>
              <a:ea typeface="Proxima Nova"/>
              <a:cs typeface="Proxima Nova"/>
              <a:sym typeface="Proxima Nova"/>
            </a:endParaRPr>
          </a:p>
        </p:txBody>
      </p:sp>
      <p:sp>
        <p:nvSpPr>
          <p:cNvPr id="2178" name="Google Shape;2178;p220"/>
          <p:cNvSpPr txBox="1"/>
          <p:nvPr/>
        </p:nvSpPr>
        <p:spPr>
          <a:xfrm>
            <a:off x="6767375" y="2154625"/>
            <a:ext cx="1977600" cy="1868700"/>
          </a:xfrm>
          <a:prstGeom prst="rect">
            <a:avLst/>
          </a:prstGeom>
          <a:noFill/>
          <a:ln>
            <a:noFill/>
          </a:ln>
        </p:spPr>
        <p:txBody>
          <a:bodyPr spcFirstLastPara="1" wrap="square" lIns="91425" tIns="91425" rIns="91425" bIns="91425" anchor="t" anchorCtr="0">
            <a:noAutofit/>
          </a:bodyPr>
          <a:lstStyle/>
          <a:p>
            <a:pPr marL="457200" lvl="0" indent="-298450" algn="l" rtl="0">
              <a:spcBef>
                <a:spcPts val="100"/>
              </a:spcBef>
              <a:spcAft>
                <a:spcPts val="0"/>
              </a:spcAft>
              <a:buSzPts val="1100"/>
              <a:buFont typeface="Proxima Nova"/>
              <a:buChar char="●"/>
            </a:pPr>
            <a:r>
              <a:rPr lang="en" sz="1100">
                <a:latin typeface="Proxima Nova"/>
                <a:ea typeface="Proxima Nova"/>
                <a:cs typeface="Proxima Nova"/>
                <a:sym typeface="Proxima Nova"/>
              </a:rPr>
              <a:t>Run platforms that stays online under </a:t>
            </a:r>
            <a:br>
              <a:rPr lang="en" sz="1100">
                <a:latin typeface="Proxima Nova"/>
                <a:ea typeface="Proxima Nova"/>
                <a:cs typeface="Proxima Nova"/>
                <a:sym typeface="Proxima Nova"/>
              </a:rPr>
            </a:br>
            <a:r>
              <a:rPr lang="en" sz="1100">
                <a:latin typeface="Proxima Nova"/>
                <a:ea typeface="Proxima Nova"/>
                <a:cs typeface="Proxima Nova"/>
                <a:sym typeface="Proxima Nova"/>
              </a:rPr>
              <a:t>all circumstances</a:t>
            </a:r>
            <a:endParaRPr sz="1100">
              <a:latin typeface="Proxima Nova"/>
              <a:ea typeface="Proxima Nova"/>
              <a:cs typeface="Proxima Nova"/>
              <a:sym typeface="Proxima Nova"/>
            </a:endParaRPr>
          </a:p>
          <a:p>
            <a:pPr marL="457200" lvl="0" indent="-298450" algn="l" rtl="0">
              <a:spcBef>
                <a:spcPts val="1000"/>
              </a:spcBef>
              <a:spcAft>
                <a:spcPts val="0"/>
              </a:spcAft>
              <a:buSzPts val="1100"/>
              <a:buFont typeface="Proxima Nova"/>
              <a:buChar char="●"/>
            </a:pPr>
            <a:r>
              <a:rPr lang="en" sz="1100">
                <a:latin typeface="Proxima Nova"/>
                <a:ea typeface="Proxima Nova"/>
                <a:cs typeface="Proxima Nova"/>
                <a:sym typeface="Proxima Nova"/>
              </a:rPr>
              <a:t>Scale up and down, in and out, through automation</a:t>
            </a:r>
            <a:endParaRPr sz="1100">
              <a:latin typeface="Proxima Nova"/>
              <a:ea typeface="Proxima Nova"/>
              <a:cs typeface="Proxima Nova"/>
              <a:sym typeface="Proxima Nova"/>
            </a:endParaRPr>
          </a:p>
          <a:p>
            <a:pPr marL="457200" lvl="0" indent="-298450" algn="l" rtl="0">
              <a:spcBef>
                <a:spcPts val="1000"/>
              </a:spcBef>
              <a:spcAft>
                <a:spcPts val="1000"/>
              </a:spcAft>
              <a:buSzPts val="1100"/>
              <a:buFont typeface="Proxima Nova"/>
              <a:buChar char="●"/>
            </a:pPr>
            <a:r>
              <a:rPr lang="en" sz="1100">
                <a:latin typeface="Proxima Nova"/>
                <a:ea typeface="Proxima Nova"/>
                <a:cs typeface="Proxima Nova"/>
                <a:sym typeface="Proxima Nova"/>
              </a:rPr>
              <a:t>Deploy multi-cloud resilience patterns</a:t>
            </a:r>
            <a:endParaRPr sz="1100">
              <a:latin typeface="Proxima Nova"/>
              <a:ea typeface="Proxima Nova"/>
              <a:cs typeface="Proxima Nova"/>
              <a:sym typeface="Proxima Nova"/>
            </a:endParaRPr>
          </a:p>
        </p:txBody>
      </p:sp>
      <p:sp>
        <p:nvSpPr>
          <p:cNvPr id="2179" name="Google Shape;2179;p220"/>
          <p:cNvSpPr txBox="1"/>
          <p:nvPr/>
        </p:nvSpPr>
        <p:spPr>
          <a:xfrm>
            <a:off x="6800975" y="1676448"/>
            <a:ext cx="202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High Availability</a:t>
            </a:r>
            <a:endParaRPr sz="1500" b="1">
              <a:solidFill>
                <a:schemeClr val="dk1"/>
              </a:solidFill>
              <a:latin typeface="Proxima Nova"/>
              <a:ea typeface="Proxima Nova"/>
              <a:cs typeface="Proxima Nova"/>
              <a:sym typeface="Proxima Nova"/>
            </a:endParaRPr>
          </a:p>
        </p:txBody>
      </p:sp>
      <p:sp>
        <p:nvSpPr>
          <p:cNvPr id="2180" name="Google Shape;2180;p22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value proposition (WIIFY)</a:t>
            </a:r>
            <a:endParaRPr dirty="0"/>
          </a:p>
        </p:txBody>
      </p:sp>
      <p:sp>
        <p:nvSpPr>
          <p:cNvPr id="2181" name="Google Shape;2181;p220"/>
          <p:cNvSpPr/>
          <p:nvPr/>
        </p:nvSpPr>
        <p:spPr>
          <a:xfrm>
            <a:off x="1115300" y="1136900"/>
            <a:ext cx="402300" cy="393900"/>
          </a:xfrm>
          <a:custGeom>
            <a:avLst/>
            <a:gdLst/>
            <a:ahLst/>
            <a:cxnLst/>
            <a:rect l="l" t="t" r="r" b="b"/>
            <a:pathLst>
              <a:path w="120000" h="120000" extrusionOk="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a:solidFill>
                <a:srgbClr val="FFFFFF"/>
              </a:solidFill>
              <a:latin typeface="Gill Sans"/>
              <a:ea typeface="Gill Sans"/>
              <a:cs typeface="Gill Sans"/>
              <a:sym typeface="Gill Sans"/>
            </a:endParaRPr>
          </a:p>
        </p:txBody>
      </p:sp>
      <p:sp>
        <p:nvSpPr>
          <p:cNvPr id="2182" name="Google Shape;2182;p220"/>
          <p:cNvSpPr/>
          <p:nvPr/>
        </p:nvSpPr>
        <p:spPr>
          <a:xfrm>
            <a:off x="7562725" y="1118750"/>
            <a:ext cx="430200" cy="430200"/>
          </a:xfrm>
          <a:custGeom>
            <a:avLst/>
            <a:gdLst/>
            <a:ahLst/>
            <a:cxnLst/>
            <a:rect l="l" t="t" r="r" b="b"/>
            <a:pathLst>
              <a:path w="120000" h="120000" extrusionOk="0">
                <a:moveTo>
                  <a:pt x="98100" y="46344"/>
                </a:moveTo>
                <a:cubicBezTo>
                  <a:pt x="97855" y="38411"/>
                  <a:pt x="96572" y="30977"/>
                  <a:pt x="94488" y="24488"/>
                </a:cubicBezTo>
                <a:cubicBezTo>
                  <a:pt x="97461" y="22944"/>
                  <a:pt x="100100" y="21094"/>
                  <a:pt x="102416" y="19038"/>
                </a:cubicBezTo>
                <a:cubicBezTo>
                  <a:pt x="109294" y="26233"/>
                  <a:pt x="113744" y="35761"/>
                  <a:pt x="114405" y="46344"/>
                </a:cubicBezTo>
                <a:cubicBezTo>
                  <a:pt x="114405" y="46344"/>
                  <a:pt x="98100" y="46344"/>
                  <a:pt x="98100" y="46344"/>
                </a:cubicBezTo>
                <a:close/>
                <a:moveTo>
                  <a:pt x="86027" y="8233"/>
                </a:moveTo>
                <a:cubicBezTo>
                  <a:pt x="90588" y="9922"/>
                  <a:pt x="94766" y="12366"/>
                  <a:pt x="98461" y="15383"/>
                </a:cubicBezTo>
                <a:cubicBezTo>
                  <a:pt x="96733" y="16866"/>
                  <a:pt x="94755" y="18194"/>
                  <a:pt x="92588" y="19366"/>
                </a:cubicBezTo>
                <a:cubicBezTo>
                  <a:pt x="90761" y="15038"/>
                  <a:pt x="88550" y="11255"/>
                  <a:pt x="86027" y="8233"/>
                </a:cubicBezTo>
                <a:moveTo>
                  <a:pt x="70911" y="0"/>
                </a:moveTo>
                <a:cubicBezTo>
                  <a:pt x="55105" y="0"/>
                  <a:pt x="41088" y="7500"/>
                  <a:pt x="32111" y="19094"/>
                </a:cubicBezTo>
                <a:cubicBezTo>
                  <a:pt x="36188" y="17761"/>
                  <a:pt x="40483" y="16911"/>
                  <a:pt x="44922" y="16572"/>
                </a:cubicBezTo>
                <a:cubicBezTo>
                  <a:pt x="44394" y="16177"/>
                  <a:pt x="43844" y="15800"/>
                  <a:pt x="43355" y="15383"/>
                </a:cubicBezTo>
                <a:cubicBezTo>
                  <a:pt x="47050" y="12366"/>
                  <a:pt x="51233" y="9922"/>
                  <a:pt x="55788" y="8233"/>
                </a:cubicBezTo>
                <a:cubicBezTo>
                  <a:pt x="53855" y="10550"/>
                  <a:pt x="52111" y="13322"/>
                  <a:pt x="50577" y="16438"/>
                </a:cubicBezTo>
                <a:cubicBezTo>
                  <a:pt x="52505" y="16488"/>
                  <a:pt x="54405" y="16644"/>
                  <a:pt x="56283" y="16888"/>
                </a:cubicBezTo>
                <a:cubicBezTo>
                  <a:pt x="59511" y="11016"/>
                  <a:pt x="63605" y="7016"/>
                  <a:pt x="68161" y="5866"/>
                </a:cubicBezTo>
                <a:lnTo>
                  <a:pt x="68161" y="19861"/>
                </a:lnTo>
                <a:cubicBezTo>
                  <a:pt x="70044" y="20561"/>
                  <a:pt x="71877" y="21355"/>
                  <a:pt x="73655" y="22255"/>
                </a:cubicBezTo>
                <a:lnTo>
                  <a:pt x="73655" y="5866"/>
                </a:lnTo>
                <a:cubicBezTo>
                  <a:pt x="79344" y="7305"/>
                  <a:pt x="84338" y="13127"/>
                  <a:pt x="87783" y="21572"/>
                </a:cubicBezTo>
                <a:cubicBezTo>
                  <a:pt x="84483" y="22816"/>
                  <a:pt x="80861" y="23672"/>
                  <a:pt x="77027" y="24122"/>
                </a:cubicBezTo>
                <a:cubicBezTo>
                  <a:pt x="79238" y="25450"/>
                  <a:pt x="81372" y="26888"/>
                  <a:pt x="83366" y="28505"/>
                </a:cubicBezTo>
                <a:cubicBezTo>
                  <a:pt x="85505" y="28005"/>
                  <a:pt x="87594" y="27416"/>
                  <a:pt x="89566" y="26672"/>
                </a:cubicBezTo>
                <a:cubicBezTo>
                  <a:pt x="90533" y="29883"/>
                  <a:pt x="91277" y="33383"/>
                  <a:pt x="91811" y="37055"/>
                </a:cubicBezTo>
                <a:cubicBezTo>
                  <a:pt x="95316" y="41477"/>
                  <a:pt x="98127" y="46461"/>
                  <a:pt x="100138" y="51838"/>
                </a:cubicBezTo>
                <a:lnTo>
                  <a:pt x="114405" y="51838"/>
                </a:lnTo>
                <a:cubicBezTo>
                  <a:pt x="113766" y="62072"/>
                  <a:pt x="109561" y="71300"/>
                  <a:pt x="103061" y="78411"/>
                </a:cubicBezTo>
                <a:cubicBezTo>
                  <a:pt x="102611" y="81666"/>
                  <a:pt x="101900" y="84844"/>
                  <a:pt x="100905" y="87894"/>
                </a:cubicBezTo>
                <a:cubicBezTo>
                  <a:pt x="112500" y="78911"/>
                  <a:pt x="120000" y="64894"/>
                  <a:pt x="120000" y="49088"/>
                </a:cubicBezTo>
                <a:cubicBezTo>
                  <a:pt x="120000" y="21977"/>
                  <a:pt x="98022" y="0"/>
                  <a:pt x="70911" y="0"/>
                </a:cubicBezTo>
                <a:moveTo>
                  <a:pt x="76283" y="68161"/>
                </a:moveTo>
                <a:cubicBezTo>
                  <a:pt x="76038" y="60233"/>
                  <a:pt x="74755" y="52800"/>
                  <a:pt x="72672" y="46305"/>
                </a:cubicBezTo>
                <a:cubicBezTo>
                  <a:pt x="75644" y="44761"/>
                  <a:pt x="78283" y="42916"/>
                  <a:pt x="80594" y="40855"/>
                </a:cubicBezTo>
                <a:cubicBezTo>
                  <a:pt x="87477" y="48050"/>
                  <a:pt x="91927" y="57583"/>
                  <a:pt x="92588" y="68161"/>
                </a:cubicBezTo>
                <a:cubicBezTo>
                  <a:pt x="92588" y="68161"/>
                  <a:pt x="76283" y="68161"/>
                  <a:pt x="76283" y="68161"/>
                </a:cubicBezTo>
                <a:close/>
                <a:moveTo>
                  <a:pt x="80594" y="100961"/>
                </a:moveTo>
                <a:cubicBezTo>
                  <a:pt x="78283" y="98905"/>
                  <a:pt x="75644" y="97055"/>
                  <a:pt x="72672" y="95511"/>
                </a:cubicBezTo>
                <a:cubicBezTo>
                  <a:pt x="74755" y="89022"/>
                  <a:pt x="76038" y="81588"/>
                  <a:pt x="76283" y="73655"/>
                </a:cubicBezTo>
                <a:lnTo>
                  <a:pt x="92588" y="73655"/>
                </a:lnTo>
                <a:cubicBezTo>
                  <a:pt x="91927" y="84238"/>
                  <a:pt x="87477" y="93766"/>
                  <a:pt x="80594" y="100961"/>
                </a:cubicBezTo>
                <a:moveTo>
                  <a:pt x="64211" y="111766"/>
                </a:moveTo>
                <a:cubicBezTo>
                  <a:pt x="66733" y="108744"/>
                  <a:pt x="68938" y="104961"/>
                  <a:pt x="70766" y="100633"/>
                </a:cubicBezTo>
                <a:cubicBezTo>
                  <a:pt x="72938" y="101805"/>
                  <a:pt x="74916" y="103133"/>
                  <a:pt x="76644" y="104616"/>
                </a:cubicBezTo>
                <a:cubicBezTo>
                  <a:pt x="72950" y="107633"/>
                  <a:pt x="68766" y="110077"/>
                  <a:pt x="64211" y="111766"/>
                </a:cubicBezTo>
                <a:moveTo>
                  <a:pt x="51838" y="114133"/>
                </a:moveTo>
                <a:lnTo>
                  <a:pt x="51838" y="95577"/>
                </a:lnTo>
                <a:cubicBezTo>
                  <a:pt x="56922" y="95850"/>
                  <a:pt x="61711" y="96822"/>
                  <a:pt x="65966" y="98427"/>
                </a:cubicBezTo>
                <a:cubicBezTo>
                  <a:pt x="62522" y="106872"/>
                  <a:pt x="57527" y="112700"/>
                  <a:pt x="51838" y="114133"/>
                </a:cubicBezTo>
                <a:moveTo>
                  <a:pt x="51838" y="73655"/>
                </a:moveTo>
                <a:lnTo>
                  <a:pt x="70827" y="73655"/>
                </a:lnTo>
                <a:cubicBezTo>
                  <a:pt x="70605" y="80833"/>
                  <a:pt x="69500" y="87511"/>
                  <a:pt x="67750" y="93327"/>
                </a:cubicBezTo>
                <a:cubicBezTo>
                  <a:pt x="62927" y="91505"/>
                  <a:pt x="57538" y="90405"/>
                  <a:pt x="51838" y="90127"/>
                </a:cubicBezTo>
                <a:cubicBezTo>
                  <a:pt x="51838" y="90127"/>
                  <a:pt x="51838" y="73655"/>
                  <a:pt x="51838" y="73655"/>
                </a:cubicBezTo>
                <a:close/>
                <a:moveTo>
                  <a:pt x="51838" y="51694"/>
                </a:moveTo>
                <a:cubicBezTo>
                  <a:pt x="57538" y="51411"/>
                  <a:pt x="62927" y="50311"/>
                  <a:pt x="67750" y="48488"/>
                </a:cubicBezTo>
                <a:cubicBezTo>
                  <a:pt x="69500" y="54305"/>
                  <a:pt x="70605" y="60983"/>
                  <a:pt x="70827" y="68161"/>
                </a:cubicBezTo>
                <a:lnTo>
                  <a:pt x="51838" y="68161"/>
                </a:lnTo>
                <a:cubicBezTo>
                  <a:pt x="51838" y="68161"/>
                  <a:pt x="51838" y="51694"/>
                  <a:pt x="51838" y="51694"/>
                </a:cubicBezTo>
                <a:close/>
                <a:moveTo>
                  <a:pt x="51838" y="27683"/>
                </a:moveTo>
                <a:cubicBezTo>
                  <a:pt x="57527" y="29122"/>
                  <a:pt x="62522" y="34944"/>
                  <a:pt x="65966" y="43388"/>
                </a:cubicBezTo>
                <a:cubicBezTo>
                  <a:pt x="61711" y="44994"/>
                  <a:pt x="56922" y="45972"/>
                  <a:pt x="51838" y="46238"/>
                </a:cubicBezTo>
                <a:cubicBezTo>
                  <a:pt x="51838" y="46238"/>
                  <a:pt x="51838" y="27683"/>
                  <a:pt x="51838" y="27683"/>
                </a:cubicBezTo>
                <a:close/>
                <a:moveTo>
                  <a:pt x="76644" y="37200"/>
                </a:moveTo>
                <a:cubicBezTo>
                  <a:pt x="74916" y="38683"/>
                  <a:pt x="72938" y="40016"/>
                  <a:pt x="70766" y="41183"/>
                </a:cubicBezTo>
                <a:cubicBezTo>
                  <a:pt x="68938" y="36855"/>
                  <a:pt x="66733" y="33077"/>
                  <a:pt x="64205" y="30055"/>
                </a:cubicBezTo>
                <a:cubicBezTo>
                  <a:pt x="68766" y="31744"/>
                  <a:pt x="72950" y="34183"/>
                  <a:pt x="76644" y="37200"/>
                </a:cubicBezTo>
                <a:moveTo>
                  <a:pt x="46344" y="46238"/>
                </a:moveTo>
                <a:cubicBezTo>
                  <a:pt x="41261" y="45972"/>
                  <a:pt x="36466" y="44994"/>
                  <a:pt x="32216" y="43388"/>
                </a:cubicBezTo>
                <a:cubicBezTo>
                  <a:pt x="35661" y="34944"/>
                  <a:pt x="40655" y="29122"/>
                  <a:pt x="46344" y="27683"/>
                </a:cubicBezTo>
                <a:cubicBezTo>
                  <a:pt x="46344" y="27683"/>
                  <a:pt x="46344" y="46238"/>
                  <a:pt x="46344" y="46238"/>
                </a:cubicBezTo>
                <a:close/>
                <a:moveTo>
                  <a:pt x="46344" y="68161"/>
                </a:moveTo>
                <a:lnTo>
                  <a:pt x="27350" y="68161"/>
                </a:lnTo>
                <a:cubicBezTo>
                  <a:pt x="27577" y="60983"/>
                  <a:pt x="28683" y="54305"/>
                  <a:pt x="30433" y="48488"/>
                </a:cubicBezTo>
                <a:cubicBezTo>
                  <a:pt x="35255" y="50311"/>
                  <a:pt x="40644" y="51411"/>
                  <a:pt x="46344" y="51694"/>
                </a:cubicBezTo>
                <a:cubicBezTo>
                  <a:pt x="46344" y="51694"/>
                  <a:pt x="46344" y="68161"/>
                  <a:pt x="46344" y="68161"/>
                </a:cubicBezTo>
                <a:close/>
                <a:moveTo>
                  <a:pt x="46344" y="90127"/>
                </a:moveTo>
                <a:cubicBezTo>
                  <a:pt x="40644" y="90405"/>
                  <a:pt x="35255" y="91505"/>
                  <a:pt x="30433" y="93327"/>
                </a:cubicBezTo>
                <a:cubicBezTo>
                  <a:pt x="28683" y="87511"/>
                  <a:pt x="27577" y="80833"/>
                  <a:pt x="27350" y="73655"/>
                </a:cubicBezTo>
                <a:lnTo>
                  <a:pt x="46344" y="73655"/>
                </a:lnTo>
                <a:cubicBezTo>
                  <a:pt x="46344" y="73655"/>
                  <a:pt x="46344" y="90127"/>
                  <a:pt x="46344" y="90127"/>
                </a:cubicBezTo>
                <a:close/>
                <a:moveTo>
                  <a:pt x="46344" y="114133"/>
                </a:moveTo>
                <a:cubicBezTo>
                  <a:pt x="40655" y="112700"/>
                  <a:pt x="35661" y="106872"/>
                  <a:pt x="32216" y="98427"/>
                </a:cubicBezTo>
                <a:cubicBezTo>
                  <a:pt x="36466" y="96822"/>
                  <a:pt x="41261" y="95850"/>
                  <a:pt x="46344" y="95577"/>
                </a:cubicBezTo>
                <a:cubicBezTo>
                  <a:pt x="46344" y="95577"/>
                  <a:pt x="46344" y="114133"/>
                  <a:pt x="46344" y="114133"/>
                </a:cubicBezTo>
                <a:close/>
                <a:moveTo>
                  <a:pt x="21538" y="104616"/>
                </a:moveTo>
                <a:cubicBezTo>
                  <a:pt x="23266" y="103133"/>
                  <a:pt x="25244" y="101805"/>
                  <a:pt x="27416" y="100633"/>
                </a:cubicBezTo>
                <a:cubicBezTo>
                  <a:pt x="29244" y="104961"/>
                  <a:pt x="31450" y="108744"/>
                  <a:pt x="33972" y="111766"/>
                </a:cubicBezTo>
                <a:cubicBezTo>
                  <a:pt x="29416" y="110077"/>
                  <a:pt x="25227" y="107633"/>
                  <a:pt x="21538" y="104616"/>
                </a:cubicBezTo>
                <a:moveTo>
                  <a:pt x="5594" y="73655"/>
                </a:moveTo>
                <a:lnTo>
                  <a:pt x="21900" y="73655"/>
                </a:lnTo>
                <a:cubicBezTo>
                  <a:pt x="22144" y="81588"/>
                  <a:pt x="23427" y="89022"/>
                  <a:pt x="25505" y="95511"/>
                </a:cubicBezTo>
                <a:cubicBezTo>
                  <a:pt x="22538" y="97055"/>
                  <a:pt x="19900" y="98905"/>
                  <a:pt x="17588" y="100961"/>
                </a:cubicBezTo>
                <a:cubicBezTo>
                  <a:pt x="10705" y="93766"/>
                  <a:pt x="6255" y="84238"/>
                  <a:pt x="5594" y="73655"/>
                </a:cubicBezTo>
                <a:moveTo>
                  <a:pt x="17588" y="40855"/>
                </a:moveTo>
                <a:cubicBezTo>
                  <a:pt x="19900" y="42916"/>
                  <a:pt x="22538" y="44761"/>
                  <a:pt x="25505" y="46305"/>
                </a:cubicBezTo>
                <a:cubicBezTo>
                  <a:pt x="23427" y="52800"/>
                  <a:pt x="22144" y="60233"/>
                  <a:pt x="21900" y="68161"/>
                </a:cubicBezTo>
                <a:lnTo>
                  <a:pt x="5594" y="68161"/>
                </a:lnTo>
                <a:cubicBezTo>
                  <a:pt x="6255" y="57583"/>
                  <a:pt x="10705" y="48050"/>
                  <a:pt x="17588" y="40855"/>
                </a:cubicBezTo>
                <a:moveTo>
                  <a:pt x="33972" y="30055"/>
                </a:moveTo>
                <a:cubicBezTo>
                  <a:pt x="31450" y="33077"/>
                  <a:pt x="29244" y="36855"/>
                  <a:pt x="27416" y="41183"/>
                </a:cubicBezTo>
                <a:cubicBezTo>
                  <a:pt x="25244" y="40016"/>
                  <a:pt x="23266" y="38683"/>
                  <a:pt x="21538" y="37200"/>
                </a:cubicBezTo>
                <a:cubicBezTo>
                  <a:pt x="25233" y="34183"/>
                  <a:pt x="29416" y="31744"/>
                  <a:pt x="33972" y="30055"/>
                </a:cubicBezTo>
                <a:moveTo>
                  <a:pt x="49088" y="21816"/>
                </a:moveTo>
                <a:cubicBezTo>
                  <a:pt x="21977" y="21816"/>
                  <a:pt x="0" y="43794"/>
                  <a:pt x="0" y="70911"/>
                </a:cubicBezTo>
                <a:cubicBezTo>
                  <a:pt x="0" y="98022"/>
                  <a:pt x="21977" y="120000"/>
                  <a:pt x="49088" y="120000"/>
                </a:cubicBezTo>
                <a:cubicBezTo>
                  <a:pt x="76205" y="120000"/>
                  <a:pt x="98183" y="98022"/>
                  <a:pt x="98183" y="70911"/>
                </a:cubicBezTo>
                <a:cubicBezTo>
                  <a:pt x="98183" y="43794"/>
                  <a:pt x="76205" y="21816"/>
                  <a:pt x="49088" y="21816"/>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endParaRPr sz="1100">
              <a:solidFill>
                <a:srgbClr val="FFFFFF"/>
              </a:solidFill>
              <a:latin typeface="Gill Sans"/>
              <a:ea typeface="Gill Sans"/>
              <a:cs typeface="Gill Sans"/>
              <a:sym typeface="Gill Sans"/>
            </a:endParaRPr>
          </a:p>
        </p:txBody>
      </p:sp>
      <p:sp>
        <p:nvSpPr>
          <p:cNvPr id="2183" name="Google Shape;2183;p220"/>
          <p:cNvSpPr/>
          <p:nvPr/>
        </p:nvSpPr>
        <p:spPr>
          <a:xfrm>
            <a:off x="5456851" y="1110319"/>
            <a:ext cx="402300" cy="4023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endParaRPr sz="1100">
              <a:solidFill>
                <a:srgbClr val="FFFFFF"/>
              </a:solidFill>
              <a:latin typeface="Gill Sans"/>
              <a:ea typeface="Gill Sans"/>
              <a:cs typeface="Gill Sans"/>
              <a:sym typeface="Gill Sans"/>
            </a:endParaRPr>
          </a:p>
        </p:txBody>
      </p:sp>
      <p:sp>
        <p:nvSpPr>
          <p:cNvPr id="2184" name="Google Shape;2184;p220"/>
          <p:cNvSpPr/>
          <p:nvPr/>
        </p:nvSpPr>
        <p:spPr>
          <a:xfrm rot="10800000" flipH="1">
            <a:off x="6924025" y="212252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0"/>
          <p:cNvSpPr/>
          <p:nvPr/>
        </p:nvSpPr>
        <p:spPr>
          <a:xfrm rot="10800000" flipH="1">
            <a:off x="4755900" y="212252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0"/>
          <p:cNvSpPr/>
          <p:nvPr/>
        </p:nvSpPr>
        <p:spPr>
          <a:xfrm rot="10800000" flipH="1">
            <a:off x="2587775" y="212252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0"/>
          <p:cNvSpPr/>
          <p:nvPr/>
        </p:nvSpPr>
        <p:spPr>
          <a:xfrm rot="10800000" flipH="1">
            <a:off x="414350" y="212252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167"/>
                                        </p:tgtEl>
                                        <p:attrNameLst>
                                          <p:attrName>style.visibility</p:attrName>
                                        </p:attrNameLst>
                                      </p:cBhvr>
                                      <p:to>
                                        <p:strVal val="visible"/>
                                      </p:to>
                                    </p:set>
                                    <p:animEffect transition="in" filter="fade">
                                      <p:cBhvr>
                                        <p:cTn id="7" dur="1000"/>
                                        <p:tgtEl>
                                          <p:spTgt spid="2167"/>
                                        </p:tgtEl>
                                      </p:cBhvr>
                                    </p:animEffect>
                                    <p:anim calcmode="lin" valueType="num">
                                      <p:cBhvr>
                                        <p:cTn id="8" dur="1000" fill="hold"/>
                                        <p:tgtEl>
                                          <p:spTgt spid="2167"/>
                                        </p:tgtEl>
                                        <p:attrNameLst>
                                          <p:attrName>ppt_x</p:attrName>
                                        </p:attrNameLst>
                                      </p:cBhvr>
                                      <p:tavLst>
                                        <p:tav tm="0">
                                          <p:val>
                                            <p:strVal val="#ppt_x"/>
                                          </p:val>
                                        </p:tav>
                                        <p:tav tm="100000">
                                          <p:val>
                                            <p:strVal val="#ppt_x"/>
                                          </p:val>
                                        </p:tav>
                                      </p:tavLst>
                                    </p:anim>
                                    <p:anim calcmode="lin" valueType="num">
                                      <p:cBhvr>
                                        <p:cTn id="9" dur="900" decel="100000" fill="hold"/>
                                        <p:tgtEl>
                                          <p:spTgt spid="216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67"/>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173"/>
                                        </p:tgtEl>
                                        <p:attrNameLst>
                                          <p:attrName>style.visibility</p:attrName>
                                        </p:attrNameLst>
                                      </p:cBhvr>
                                      <p:to>
                                        <p:strVal val="visible"/>
                                      </p:to>
                                    </p:set>
                                    <p:animEffect transition="in" filter="fade">
                                      <p:cBhvr>
                                        <p:cTn id="13" dur="1000"/>
                                        <p:tgtEl>
                                          <p:spTgt spid="2173"/>
                                        </p:tgtEl>
                                      </p:cBhvr>
                                    </p:animEffect>
                                    <p:anim calcmode="lin" valueType="num">
                                      <p:cBhvr>
                                        <p:cTn id="14" dur="1000" fill="hold"/>
                                        <p:tgtEl>
                                          <p:spTgt spid="2173"/>
                                        </p:tgtEl>
                                        <p:attrNameLst>
                                          <p:attrName>ppt_x</p:attrName>
                                        </p:attrNameLst>
                                      </p:cBhvr>
                                      <p:tavLst>
                                        <p:tav tm="0">
                                          <p:val>
                                            <p:strVal val="#ppt_x"/>
                                          </p:val>
                                        </p:tav>
                                        <p:tav tm="100000">
                                          <p:val>
                                            <p:strVal val="#ppt_x"/>
                                          </p:val>
                                        </p:tav>
                                      </p:tavLst>
                                    </p:anim>
                                    <p:anim calcmode="lin" valueType="num">
                                      <p:cBhvr>
                                        <p:cTn id="15" dur="900" decel="100000" fill="hold"/>
                                        <p:tgtEl>
                                          <p:spTgt spid="217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17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2176"/>
                                        </p:tgtEl>
                                        <p:attrNameLst>
                                          <p:attrName>style.visibility</p:attrName>
                                        </p:attrNameLst>
                                      </p:cBhvr>
                                      <p:to>
                                        <p:strVal val="visible"/>
                                      </p:to>
                                    </p:set>
                                    <p:animEffect transition="in" filter="fade">
                                      <p:cBhvr>
                                        <p:cTn id="19" dur="1000"/>
                                        <p:tgtEl>
                                          <p:spTgt spid="2176"/>
                                        </p:tgtEl>
                                      </p:cBhvr>
                                    </p:animEffect>
                                    <p:anim calcmode="lin" valueType="num">
                                      <p:cBhvr>
                                        <p:cTn id="20" dur="1000" fill="hold"/>
                                        <p:tgtEl>
                                          <p:spTgt spid="2176"/>
                                        </p:tgtEl>
                                        <p:attrNameLst>
                                          <p:attrName>ppt_x</p:attrName>
                                        </p:attrNameLst>
                                      </p:cBhvr>
                                      <p:tavLst>
                                        <p:tav tm="0">
                                          <p:val>
                                            <p:strVal val="#ppt_x"/>
                                          </p:val>
                                        </p:tav>
                                        <p:tav tm="100000">
                                          <p:val>
                                            <p:strVal val="#ppt_x"/>
                                          </p:val>
                                        </p:tav>
                                      </p:tavLst>
                                    </p:anim>
                                    <p:anim calcmode="lin" valueType="num">
                                      <p:cBhvr>
                                        <p:cTn id="21" dur="900" decel="100000" fill="hold"/>
                                        <p:tgtEl>
                                          <p:spTgt spid="217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17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2181"/>
                                        </p:tgtEl>
                                        <p:attrNameLst>
                                          <p:attrName>style.visibility</p:attrName>
                                        </p:attrNameLst>
                                      </p:cBhvr>
                                      <p:to>
                                        <p:strVal val="visible"/>
                                      </p:to>
                                    </p:set>
                                    <p:animEffect transition="in" filter="fade">
                                      <p:cBhvr>
                                        <p:cTn id="25" dur="1000"/>
                                        <p:tgtEl>
                                          <p:spTgt spid="2181"/>
                                        </p:tgtEl>
                                      </p:cBhvr>
                                    </p:animEffect>
                                    <p:anim calcmode="lin" valueType="num">
                                      <p:cBhvr>
                                        <p:cTn id="26" dur="1000" fill="hold"/>
                                        <p:tgtEl>
                                          <p:spTgt spid="2181"/>
                                        </p:tgtEl>
                                        <p:attrNameLst>
                                          <p:attrName>ppt_x</p:attrName>
                                        </p:attrNameLst>
                                      </p:cBhvr>
                                      <p:tavLst>
                                        <p:tav tm="0">
                                          <p:val>
                                            <p:strVal val="#ppt_x"/>
                                          </p:val>
                                        </p:tav>
                                        <p:tav tm="100000">
                                          <p:val>
                                            <p:strVal val="#ppt_x"/>
                                          </p:val>
                                        </p:tav>
                                      </p:tavLst>
                                    </p:anim>
                                    <p:anim calcmode="lin" valueType="num">
                                      <p:cBhvr>
                                        <p:cTn id="27" dur="900" decel="100000" fill="hold"/>
                                        <p:tgtEl>
                                          <p:spTgt spid="2181"/>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181"/>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2187"/>
                                        </p:tgtEl>
                                        <p:attrNameLst>
                                          <p:attrName>style.visibility</p:attrName>
                                        </p:attrNameLst>
                                      </p:cBhvr>
                                      <p:to>
                                        <p:strVal val="visible"/>
                                      </p:to>
                                    </p:set>
                                    <p:animEffect transition="in" filter="fade">
                                      <p:cBhvr>
                                        <p:cTn id="31" dur="1000"/>
                                        <p:tgtEl>
                                          <p:spTgt spid="2187"/>
                                        </p:tgtEl>
                                      </p:cBhvr>
                                    </p:animEffect>
                                    <p:anim calcmode="lin" valueType="num">
                                      <p:cBhvr>
                                        <p:cTn id="32" dur="1000" fill="hold"/>
                                        <p:tgtEl>
                                          <p:spTgt spid="2187"/>
                                        </p:tgtEl>
                                        <p:attrNameLst>
                                          <p:attrName>ppt_x</p:attrName>
                                        </p:attrNameLst>
                                      </p:cBhvr>
                                      <p:tavLst>
                                        <p:tav tm="0">
                                          <p:val>
                                            <p:strVal val="#ppt_x"/>
                                          </p:val>
                                        </p:tav>
                                        <p:tav tm="100000">
                                          <p:val>
                                            <p:strVal val="#ppt_x"/>
                                          </p:val>
                                        </p:tav>
                                      </p:tavLst>
                                    </p:anim>
                                    <p:anim calcmode="lin" valueType="num">
                                      <p:cBhvr>
                                        <p:cTn id="33" dur="900" decel="100000" fill="hold"/>
                                        <p:tgtEl>
                                          <p:spTgt spid="218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187"/>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2169"/>
                                        </p:tgtEl>
                                        <p:attrNameLst>
                                          <p:attrName>style.visibility</p:attrName>
                                        </p:attrNameLst>
                                      </p:cBhvr>
                                      <p:to>
                                        <p:strVal val="visible"/>
                                      </p:to>
                                    </p:set>
                                    <p:animEffect transition="in" filter="fade">
                                      <p:cBhvr>
                                        <p:cTn id="39" dur="1000"/>
                                        <p:tgtEl>
                                          <p:spTgt spid="2169"/>
                                        </p:tgtEl>
                                      </p:cBhvr>
                                    </p:animEffect>
                                    <p:anim calcmode="lin" valueType="num">
                                      <p:cBhvr>
                                        <p:cTn id="40" dur="1000" fill="hold"/>
                                        <p:tgtEl>
                                          <p:spTgt spid="2169"/>
                                        </p:tgtEl>
                                        <p:attrNameLst>
                                          <p:attrName>ppt_x</p:attrName>
                                        </p:attrNameLst>
                                      </p:cBhvr>
                                      <p:tavLst>
                                        <p:tav tm="0">
                                          <p:val>
                                            <p:strVal val="#ppt_x"/>
                                          </p:val>
                                        </p:tav>
                                        <p:tav tm="100000">
                                          <p:val>
                                            <p:strVal val="#ppt_x"/>
                                          </p:val>
                                        </p:tav>
                                      </p:tavLst>
                                    </p:anim>
                                    <p:anim calcmode="lin" valueType="num">
                                      <p:cBhvr>
                                        <p:cTn id="41" dur="900" decel="100000" fill="hold"/>
                                        <p:tgtEl>
                                          <p:spTgt spid="2169"/>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169"/>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2171"/>
                                        </p:tgtEl>
                                        <p:attrNameLst>
                                          <p:attrName>style.visibility</p:attrName>
                                        </p:attrNameLst>
                                      </p:cBhvr>
                                      <p:to>
                                        <p:strVal val="visible"/>
                                      </p:to>
                                    </p:set>
                                    <p:animEffect transition="in" filter="fade">
                                      <p:cBhvr>
                                        <p:cTn id="45" dur="1000"/>
                                        <p:tgtEl>
                                          <p:spTgt spid="2171"/>
                                        </p:tgtEl>
                                      </p:cBhvr>
                                    </p:animEffect>
                                    <p:anim calcmode="lin" valueType="num">
                                      <p:cBhvr>
                                        <p:cTn id="46" dur="1000" fill="hold"/>
                                        <p:tgtEl>
                                          <p:spTgt spid="2171"/>
                                        </p:tgtEl>
                                        <p:attrNameLst>
                                          <p:attrName>ppt_x</p:attrName>
                                        </p:attrNameLst>
                                      </p:cBhvr>
                                      <p:tavLst>
                                        <p:tav tm="0">
                                          <p:val>
                                            <p:strVal val="#ppt_x"/>
                                          </p:val>
                                        </p:tav>
                                        <p:tav tm="100000">
                                          <p:val>
                                            <p:strVal val="#ppt_x"/>
                                          </p:val>
                                        </p:tav>
                                      </p:tavLst>
                                    </p:anim>
                                    <p:anim calcmode="lin" valueType="num">
                                      <p:cBhvr>
                                        <p:cTn id="47" dur="900" decel="100000" fill="hold"/>
                                        <p:tgtEl>
                                          <p:spTgt spid="2171"/>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171"/>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0"/>
                                  </p:stCondLst>
                                  <p:childTnLst>
                                    <p:set>
                                      <p:cBhvr>
                                        <p:cTn id="50" dur="1" fill="hold">
                                          <p:stCondLst>
                                            <p:cond delay="0"/>
                                          </p:stCondLst>
                                        </p:cTn>
                                        <p:tgtEl>
                                          <p:spTgt spid="2175"/>
                                        </p:tgtEl>
                                        <p:attrNameLst>
                                          <p:attrName>style.visibility</p:attrName>
                                        </p:attrNameLst>
                                      </p:cBhvr>
                                      <p:to>
                                        <p:strVal val="visible"/>
                                      </p:to>
                                    </p:set>
                                    <p:animEffect transition="in" filter="fade">
                                      <p:cBhvr>
                                        <p:cTn id="51" dur="1000"/>
                                        <p:tgtEl>
                                          <p:spTgt spid="2175"/>
                                        </p:tgtEl>
                                      </p:cBhvr>
                                    </p:animEffect>
                                    <p:anim calcmode="lin" valueType="num">
                                      <p:cBhvr>
                                        <p:cTn id="52" dur="1000" fill="hold"/>
                                        <p:tgtEl>
                                          <p:spTgt spid="2175"/>
                                        </p:tgtEl>
                                        <p:attrNameLst>
                                          <p:attrName>ppt_x</p:attrName>
                                        </p:attrNameLst>
                                      </p:cBhvr>
                                      <p:tavLst>
                                        <p:tav tm="0">
                                          <p:val>
                                            <p:strVal val="#ppt_x"/>
                                          </p:val>
                                        </p:tav>
                                        <p:tav tm="100000">
                                          <p:val>
                                            <p:strVal val="#ppt_x"/>
                                          </p:val>
                                        </p:tav>
                                      </p:tavLst>
                                    </p:anim>
                                    <p:anim calcmode="lin" valueType="num">
                                      <p:cBhvr>
                                        <p:cTn id="53" dur="900" decel="100000" fill="hold"/>
                                        <p:tgtEl>
                                          <p:spTgt spid="2175"/>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2175"/>
                                        </p:tgtEl>
                                        <p:attrNameLst>
                                          <p:attrName>ppt_y</p:attrName>
                                        </p:attrNameLst>
                                      </p:cBhvr>
                                      <p:tavLst>
                                        <p:tav tm="0">
                                          <p:val>
                                            <p:strVal val="#ppt_y-.03"/>
                                          </p:val>
                                        </p:tav>
                                        <p:tav tm="100000">
                                          <p:val>
                                            <p:strVal val="#ppt_y"/>
                                          </p:val>
                                        </p:tav>
                                      </p:tavLst>
                                    </p:anim>
                                  </p:childTnLst>
                                </p:cTn>
                              </p:par>
                              <p:par>
                                <p:cTn id="55" presetID="37" presetClass="entr" presetSubtype="0" fill="hold" grpId="0" nodeType="withEffect">
                                  <p:stCondLst>
                                    <p:cond delay="0"/>
                                  </p:stCondLst>
                                  <p:childTnLst>
                                    <p:set>
                                      <p:cBhvr>
                                        <p:cTn id="56" dur="1" fill="hold">
                                          <p:stCondLst>
                                            <p:cond delay="0"/>
                                          </p:stCondLst>
                                        </p:cTn>
                                        <p:tgtEl>
                                          <p:spTgt spid="2186"/>
                                        </p:tgtEl>
                                        <p:attrNameLst>
                                          <p:attrName>style.visibility</p:attrName>
                                        </p:attrNameLst>
                                      </p:cBhvr>
                                      <p:to>
                                        <p:strVal val="visible"/>
                                      </p:to>
                                    </p:set>
                                    <p:animEffect transition="in" filter="fade">
                                      <p:cBhvr>
                                        <p:cTn id="57" dur="1000"/>
                                        <p:tgtEl>
                                          <p:spTgt spid="2186"/>
                                        </p:tgtEl>
                                      </p:cBhvr>
                                    </p:animEffect>
                                    <p:anim calcmode="lin" valueType="num">
                                      <p:cBhvr>
                                        <p:cTn id="58" dur="1000" fill="hold"/>
                                        <p:tgtEl>
                                          <p:spTgt spid="2186"/>
                                        </p:tgtEl>
                                        <p:attrNameLst>
                                          <p:attrName>ppt_x</p:attrName>
                                        </p:attrNameLst>
                                      </p:cBhvr>
                                      <p:tavLst>
                                        <p:tav tm="0">
                                          <p:val>
                                            <p:strVal val="#ppt_x"/>
                                          </p:val>
                                        </p:tav>
                                        <p:tav tm="100000">
                                          <p:val>
                                            <p:strVal val="#ppt_x"/>
                                          </p:val>
                                        </p:tav>
                                      </p:tavLst>
                                    </p:anim>
                                    <p:anim calcmode="lin" valueType="num">
                                      <p:cBhvr>
                                        <p:cTn id="59" dur="900" decel="100000" fill="hold"/>
                                        <p:tgtEl>
                                          <p:spTgt spid="2186"/>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2186"/>
                                        </p:tgtEl>
                                        <p:attrNameLst>
                                          <p:attrName>ppt_y</p:attrName>
                                        </p:attrNameLst>
                                      </p:cBhvr>
                                      <p:tavLst>
                                        <p:tav tm="0">
                                          <p:val>
                                            <p:strVal val="#ppt_y-.03"/>
                                          </p:val>
                                        </p:tav>
                                        <p:tav tm="100000">
                                          <p:val>
                                            <p:strVal val="#ppt_y"/>
                                          </p:val>
                                        </p:tav>
                                      </p:tavLst>
                                    </p:anim>
                                  </p:childTnLst>
                                </p:cTn>
                              </p:par>
                              <p:par>
                                <p:cTn id="61" presetID="37" presetClass="entr" presetSubtype="0" fill="hold" grpId="0" nodeType="withEffect">
                                  <p:stCondLst>
                                    <p:cond delay="0"/>
                                  </p:stCondLst>
                                  <p:childTnLst>
                                    <p:set>
                                      <p:cBhvr>
                                        <p:cTn id="62" dur="1" fill="hold">
                                          <p:stCondLst>
                                            <p:cond delay="0"/>
                                          </p:stCondLst>
                                        </p:cTn>
                                        <p:tgtEl>
                                          <p:spTgt spid="2172"/>
                                        </p:tgtEl>
                                        <p:attrNameLst>
                                          <p:attrName>style.visibility</p:attrName>
                                        </p:attrNameLst>
                                      </p:cBhvr>
                                      <p:to>
                                        <p:strVal val="visible"/>
                                      </p:to>
                                    </p:set>
                                    <p:animEffect transition="in" filter="fade">
                                      <p:cBhvr>
                                        <p:cTn id="63" dur="1000"/>
                                        <p:tgtEl>
                                          <p:spTgt spid="2172"/>
                                        </p:tgtEl>
                                      </p:cBhvr>
                                    </p:animEffect>
                                    <p:anim calcmode="lin" valueType="num">
                                      <p:cBhvr>
                                        <p:cTn id="64" dur="1000" fill="hold"/>
                                        <p:tgtEl>
                                          <p:spTgt spid="2172"/>
                                        </p:tgtEl>
                                        <p:attrNameLst>
                                          <p:attrName>ppt_x</p:attrName>
                                        </p:attrNameLst>
                                      </p:cBhvr>
                                      <p:tavLst>
                                        <p:tav tm="0">
                                          <p:val>
                                            <p:strVal val="#ppt_x"/>
                                          </p:val>
                                        </p:tav>
                                        <p:tav tm="100000">
                                          <p:val>
                                            <p:strVal val="#ppt_x"/>
                                          </p:val>
                                        </p:tav>
                                      </p:tavLst>
                                    </p:anim>
                                    <p:anim calcmode="lin" valueType="num">
                                      <p:cBhvr>
                                        <p:cTn id="65" dur="900" decel="100000" fill="hold"/>
                                        <p:tgtEl>
                                          <p:spTgt spid="2172"/>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2172"/>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2168"/>
                                        </p:tgtEl>
                                        <p:attrNameLst>
                                          <p:attrName>style.visibility</p:attrName>
                                        </p:attrNameLst>
                                      </p:cBhvr>
                                      <p:to>
                                        <p:strVal val="visible"/>
                                      </p:to>
                                    </p:set>
                                    <p:animEffect transition="in" filter="fade">
                                      <p:cBhvr>
                                        <p:cTn id="71" dur="1000"/>
                                        <p:tgtEl>
                                          <p:spTgt spid="2168"/>
                                        </p:tgtEl>
                                      </p:cBhvr>
                                    </p:animEffect>
                                    <p:anim calcmode="lin" valueType="num">
                                      <p:cBhvr>
                                        <p:cTn id="72" dur="1000" fill="hold"/>
                                        <p:tgtEl>
                                          <p:spTgt spid="2168"/>
                                        </p:tgtEl>
                                        <p:attrNameLst>
                                          <p:attrName>ppt_x</p:attrName>
                                        </p:attrNameLst>
                                      </p:cBhvr>
                                      <p:tavLst>
                                        <p:tav tm="0">
                                          <p:val>
                                            <p:strVal val="#ppt_x"/>
                                          </p:val>
                                        </p:tav>
                                        <p:tav tm="100000">
                                          <p:val>
                                            <p:strVal val="#ppt_x"/>
                                          </p:val>
                                        </p:tav>
                                      </p:tavLst>
                                    </p:anim>
                                    <p:anim calcmode="lin" valueType="num">
                                      <p:cBhvr>
                                        <p:cTn id="73" dur="900" decel="100000" fill="hold"/>
                                        <p:tgtEl>
                                          <p:spTgt spid="2168"/>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168"/>
                                        </p:tgtEl>
                                        <p:attrNameLst>
                                          <p:attrName>ppt_y</p:attrName>
                                        </p:attrNameLst>
                                      </p:cBhvr>
                                      <p:tavLst>
                                        <p:tav tm="0">
                                          <p:val>
                                            <p:strVal val="#ppt_y-.03"/>
                                          </p:val>
                                        </p:tav>
                                        <p:tav tm="100000">
                                          <p:val>
                                            <p:strVal val="#ppt_y"/>
                                          </p:val>
                                        </p:tav>
                                      </p:tavLst>
                                    </p:anim>
                                  </p:childTnLst>
                                </p:cTn>
                              </p:par>
                              <p:par>
                                <p:cTn id="75" presetID="37" presetClass="entr" presetSubtype="0" fill="hold" grpId="0" nodeType="withEffect">
                                  <p:stCondLst>
                                    <p:cond delay="0"/>
                                  </p:stCondLst>
                                  <p:childTnLst>
                                    <p:set>
                                      <p:cBhvr>
                                        <p:cTn id="76" dur="1" fill="hold">
                                          <p:stCondLst>
                                            <p:cond delay="0"/>
                                          </p:stCondLst>
                                        </p:cTn>
                                        <p:tgtEl>
                                          <p:spTgt spid="2174"/>
                                        </p:tgtEl>
                                        <p:attrNameLst>
                                          <p:attrName>style.visibility</p:attrName>
                                        </p:attrNameLst>
                                      </p:cBhvr>
                                      <p:to>
                                        <p:strVal val="visible"/>
                                      </p:to>
                                    </p:set>
                                    <p:animEffect transition="in" filter="fade">
                                      <p:cBhvr>
                                        <p:cTn id="77" dur="1000"/>
                                        <p:tgtEl>
                                          <p:spTgt spid="2174"/>
                                        </p:tgtEl>
                                      </p:cBhvr>
                                    </p:animEffect>
                                    <p:anim calcmode="lin" valueType="num">
                                      <p:cBhvr>
                                        <p:cTn id="78" dur="1000" fill="hold"/>
                                        <p:tgtEl>
                                          <p:spTgt spid="2174"/>
                                        </p:tgtEl>
                                        <p:attrNameLst>
                                          <p:attrName>ppt_x</p:attrName>
                                        </p:attrNameLst>
                                      </p:cBhvr>
                                      <p:tavLst>
                                        <p:tav tm="0">
                                          <p:val>
                                            <p:strVal val="#ppt_x"/>
                                          </p:val>
                                        </p:tav>
                                        <p:tav tm="100000">
                                          <p:val>
                                            <p:strVal val="#ppt_x"/>
                                          </p:val>
                                        </p:tav>
                                      </p:tavLst>
                                    </p:anim>
                                    <p:anim calcmode="lin" valueType="num">
                                      <p:cBhvr>
                                        <p:cTn id="79" dur="900" decel="100000" fill="hold"/>
                                        <p:tgtEl>
                                          <p:spTgt spid="2174"/>
                                        </p:tgtEl>
                                        <p:attrNameLst>
                                          <p:attrName>ppt_y</p:attrName>
                                        </p:attrNameLst>
                                      </p:cBhvr>
                                      <p:tavLst>
                                        <p:tav tm="0">
                                          <p:val>
                                            <p:strVal val="#ppt_y+1"/>
                                          </p:val>
                                        </p:tav>
                                        <p:tav tm="100000">
                                          <p:val>
                                            <p:strVal val="#ppt_y-.03"/>
                                          </p:val>
                                        </p:tav>
                                      </p:tavLst>
                                    </p:anim>
                                    <p:anim calcmode="lin" valueType="num">
                                      <p:cBhvr>
                                        <p:cTn id="80" dur="100" accel="100000" fill="hold">
                                          <p:stCondLst>
                                            <p:cond delay="900"/>
                                          </p:stCondLst>
                                        </p:cTn>
                                        <p:tgtEl>
                                          <p:spTgt spid="2174"/>
                                        </p:tgtEl>
                                        <p:attrNameLst>
                                          <p:attrName>ppt_y</p:attrName>
                                        </p:attrNameLst>
                                      </p:cBhvr>
                                      <p:tavLst>
                                        <p:tav tm="0">
                                          <p:val>
                                            <p:strVal val="#ppt_y-.03"/>
                                          </p:val>
                                        </p:tav>
                                        <p:tav tm="100000">
                                          <p:val>
                                            <p:strVal val="#ppt_y"/>
                                          </p:val>
                                        </p:tav>
                                      </p:tavLst>
                                    </p:anim>
                                  </p:childTnLst>
                                </p:cTn>
                              </p:par>
                              <p:par>
                                <p:cTn id="81" presetID="37" presetClass="entr" presetSubtype="0" fill="hold" grpId="0" nodeType="withEffect">
                                  <p:stCondLst>
                                    <p:cond delay="0"/>
                                  </p:stCondLst>
                                  <p:childTnLst>
                                    <p:set>
                                      <p:cBhvr>
                                        <p:cTn id="82" dur="1" fill="hold">
                                          <p:stCondLst>
                                            <p:cond delay="0"/>
                                          </p:stCondLst>
                                        </p:cTn>
                                        <p:tgtEl>
                                          <p:spTgt spid="2183"/>
                                        </p:tgtEl>
                                        <p:attrNameLst>
                                          <p:attrName>style.visibility</p:attrName>
                                        </p:attrNameLst>
                                      </p:cBhvr>
                                      <p:to>
                                        <p:strVal val="visible"/>
                                      </p:to>
                                    </p:set>
                                    <p:animEffect transition="in" filter="fade">
                                      <p:cBhvr>
                                        <p:cTn id="83" dur="1000"/>
                                        <p:tgtEl>
                                          <p:spTgt spid="2183"/>
                                        </p:tgtEl>
                                      </p:cBhvr>
                                    </p:animEffect>
                                    <p:anim calcmode="lin" valueType="num">
                                      <p:cBhvr>
                                        <p:cTn id="84" dur="1000" fill="hold"/>
                                        <p:tgtEl>
                                          <p:spTgt spid="2183"/>
                                        </p:tgtEl>
                                        <p:attrNameLst>
                                          <p:attrName>ppt_x</p:attrName>
                                        </p:attrNameLst>
                                      </p:cBhvr>
                                      <p:tavLst>
                                        <p:tav tm="0">
                                          <p:val>
                                            <p:strVal val="#ppt_x"/>
                                          </p:val>
                                        </p:tav>
                                        <p:tav tm="100000">
                                          <p:val>
                                            <p:strVal val="#ppt_x"/>
                                          </p:val>
                                        </p:tav>
                                      </p:tavLst>
                                    </p:anim>
                                    <p:anim calcmode="lin" valueType="num">
                                      <p:cBhvr>
                                        <p:cTn id="85" dur="900" decel="100000" fill="hold"/>
                                        <p:tgtEl>
                                          <p:spTgt spid="2183"/>
                                        </p:tgtEl>
                                        <p:attrNameLst>
                                          <p:attrName>ppt_y</p:attrName>
                                        </p:attrNameLst>
                                      </p:cBhvr>
                                      <p:tavLst>
                                        <p:tav tm="0">
                                          <p:val>
                                            <p:strVal val="#ppt_y+1"/>
                                          </p:val>
                                        </p:tav>
                                        <p:tav tm="100000">
                                          <p:val>
                                            <p:strVal val="#ppt_y-.03"/>
                                          </p:val>
                                        </p:tav>
                                      </p:tavLst>
                                    </p:anim>
                                    <p:anim calcmode="lin" valueType="num">
                                      <p:cBhvr>
                                        <p:cTn id="86" dur="100" accel="100000" fill="hold">
                                          <p:stCondLst>
                                            <p:cond delay="900"/>
                                          </p:stCondLst>
                                        </p:cTn>
                                        <p:tgtEl>
                                          <p:spTgt spid="2183"/>
                                        </p:tgtEl>
                                        <p:attrNameLst>
                                          <p:attrName>ppt_y</p:attrName>
                                        </p:attrNameLst>
                                      </p:cBhvr>
                                      <p:tavLst>
                                        <p:tav tm="0">
                                          <p:val>
                                            <p:strVal val="#ppt_y-.03"/>
                                          </p:val>
                                        </p:tav>
                                        <p:tav tm="100000">
                                          <p:val>
                                            <p:strVal val="#ppt_y"/>
                                          </p:val>
                                        </p:tav>
                                      </p:tavLst>
                                    </p:anim>
                                  </p:childTnLst>
                                </p:cTn>
                              </p:par>
                              <p:par>
                                <p:cTn id="87" presetID="37" presetClass="entr" presetSubtype="0" fill="hold" grpId="0" nodeType="withEffect">
                                  <p:stCondLst>
                                    <p:cond delay="0"/>
                                  </p:stCondLst>
                                  <p:childTnLst>
                                    <p:set>
                                      <p:cBhvr>
                                        <p:cTn id="88" dur="1" fill="hold">
                                          <p:stCondLst>
                                            <p:cond delay="0"/>
                                          </p:stCondLst>
                                        </p:cTn>
                                        <p:tgtEl>
                                          <p:spTgt spid="2185"/>
                                        </p:tgtEl>
                                        <p:attrNameLst>
                                          <p:attrName>style.visibility</p:attrName>
                                        </p:attrNameLst>
                                      </p:cBhvr>
                                      <p:to>
                                        <p:strVal val="visible"/>
                                      </p:to>
                                    </p:set>
                                    <p:animEffect transition="in" filter="fade">
                                      <p:cBhvr>
                                        <p:cTn id="89" dur="1000"/>
                                        <p:tgtEl>
                                          <p:spTgt spid="2185"/>
                                        </p:tgtEl>
                                      </p:cBhvr>
                                    </p:animEffect>
                                    <p:anim calcmode="lin" valueType="num">
                                      <p:cBhvr>
                                        <p:cTn id="90" dur="1000" fill="hold"/>
                                        <p:tgtEl>
                                          <p:spTgt spid="2185"/>
                                        </p:tgtEl>
                                        <p:attrNameLst>
                                          <p:attrName>ppt_x</p:attrName>
                                        </p:attrNameLst>
                                      </p:cBhvr>
                                      <p:tavLst>
                                        <p:tav tm="0">
                                          <p:val>
                                            <p:strVal val="#ppt_x"/>
                                          </p:val>
                                        </p:tav>
                                        <p:tav tm="100000">
                                          <p:val>
                                            <p:strVal val="#ppt_x"/>
                                          </p:val>
                                        </p:tav>
                                      </p:tavLst>
                                    </p:anim>
                                    <p:anim calcmode="lin" valueType="num">
                                      <p:cBhvr>
                                        <p:cTn id="91" dur="900" decel="100000" fill="hold"/>
                                        <p:tgtEl>
                                          <p:spTgt spid="2185"/>
                                        </p:tgtEl>
                                        <p:attrNameLst>
                                          <p:attrName>ppt_y</p:attrName>
                                        </p:attrNameLst>
                                      </p:cBhvr>
                                      <p:tavLst>
                                        <p:tav tm="0">
                                          <p:val>
                                            <p:strVal val="#ppt_y+1"/>
                                          </p:val>
                                        </p:tav>
                                        <p:tav tm="100000">
                                          <p:val>
                                            <p:strVal val="#ppt_y-.03"/>
                                          </p:val>
                                        </p:tav>
                                      </p:tavLst>
                                    </p:anim>
                                    <p:anim calcmode="lin" valueType="num">
                                      <p:cBhvr>
                                        <p:cTn id="92" dur="100" accel="100000" fill="hold">
                                          <p:stCondLst>
                                            <p:cond delay="900"/>
                                          </p:stCondLst>
                                        </p:cTn>
                                        <p:tgtEl>
                                          <p:spTgt spid="2185"/>
                                        </p:tgtEl>
                                        <p:attrNameLst>
                                          <p:attrName>ppt_y</p:attrName>
                                        </p:attrNameLst>
                                      </p:cBhvr>
                                      <p:tavLst>
                                        <p:tav tm="0">
                                          <p:val>
                                            <p:strVal val="#ppt_y-.03"/>
                                          </p:val>
                                        </p:tav>
                                        <p:tav tm="100000">
                                          <p:val>
                                            <p:strVal val="#ppt_y"/>
                                          </p:val>
                                        </p:tav>
                                      </p:tavLst>
                                    </p:anim>
                                  </p:childTnLst>
                                </p:cTn>
                              </p:par>
                              <p:par>
                                <p:cTn id="93" presetID="37" presetClass="entr" presetSubtype="0" fill="hold" grpId="0" nodeType="withEffect">
                                  <p:stCondLst>
                                    <p:cond delay="0"/>
                                  </p:stCondLst>
                                  <p:childTnLst>
                                    <p:set>
                                      <p:cBhvr>
                                        <p:cTn id="94" dur="1" fill="hold">
                                          <p:stCondLst>
                                            <p:cond delay="0"/>
                                          </p:stCondLst>
                                        </p:cTn>
                                        <p:tgtEl>
                                          <p:spTgt spid="2177"/>
                                        </p:tgtEl>
                                        <p:attrNameLst>
                                          <p:attrName>style.visibility</p:attrName>
                                        </p:attrNameLst>
                                      </p:cBhvr>
                                      <p:to>
                                        <p:strVal val="visible"/>
                                      </p:to>
                                    </p:set>
                                    <p:animEffect transition="in" filter="fade">
                                      <p:cBhvr>
                                        <p:cTn id="95" dur="1000"/>
                                        <p:tgtEl>
                                          <p:spTgt spid="2177"/>
                                        </p:tgtEl>
                                      </p:cBhvr>
                                    </p:animEffect>
                                    <p:anim calcmode="lin" valueType="num">
                                      <p:cBhvr>
                                        <p:cTn id="96" dur="1000" fill="hold"/>
                                        <p:tgtEl>
                                          <p:spTgt spid="2177"/>
                                        </p:tgtEl>
                                        <p:attrNameLst>
                                          <p:attrName>ppt_x</p:attrName>
                                        </p:attrNameLst>
                                      </p:cBhvr>
                                      <p:tavLst>
                                        <p:tav tm="0">
                                          <p:val>
                                            <p:strVal val="#ppt_x"/>
                                          </p:val>
                                        </p:tav>
                                        <p:tav tm="100000">
                                          <p:val>
                                            <p:strVal val="#ppt_x"/>
                                          </p:val>
                                        </p:tav>
                                      </p:tavLst>
                                    </p:anim>
                                    <p:anim calcmode="lin" valueType="num">
                                      <p:cBhvr>
                                        <p:cTn id="97" dur="900" decel="100000" fill="hold"/>
                                        <p:tgtEl>
                                          <p:spTgt spid="2177"/>
                                        </p:tgtEl>
                                        <p:attrNameLst>
                                          <p:attrName>ppt_y</p:attrName>
                                        </p:attrNameLst>
                                      </p:cBhvr>
                                      <p:tavLst>
                                        <p:tav tm="0">
                                          <p:val>
                                            <p:strVal val="#ppt_y+1"/>
                                          </p:val>
                                        </p:tav>
                                        <p:tav tm="100000">
                                          <p:val>
                                            <p:strVal val="#ppt_y-.03"/>
                                          </p:val>
                                        </p:tav>
                                      </p:tavLst>
                                    </p:anim>
                                    <p:anim calcmode="lin" valueType="num">
                                      <p:cBhvr>
                                        <p:cTn id="98" dur="100" accel="100000" fill="hold">
                                          <p:stCondLst>
                                            <p:cond delay="900"/>
                                          </p:stCondLst>
                                        </p:cTn>
                                        <p:tgtEl>
                                          <p:spTgt spid="2177"/>
                                        </p:tgtEl>
                                        <p:attrNameLst>
                                          <p:attrName>ppt_y</p:attrName>
                                        </p:attrNameLst>
                                      </p:cBhvr>
                                      <p:tavLst>
                                        <p:tav tm="0">
                                          <p:val>
                                            <p:strVal val="#ppt_y-.03"/>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37" presetClass="entr" presetSubtype="0" fill="hold" grpId="0" nodeType="clickEffect">
                                  <p:stCondLst>
                                    <p:cond delay="0"/>
                                  </p:stCondLst>
                                  <p:childTnLst>
                                    <p:set>
                                      <p:cBhvr>
                                        <p:cTn id="102" dur="1" fill="hold">
                                          <p:stCondLst>
                                            <p:cond delay="0"/>
                                          </p:stCondLst>
                                        </p:cTn>
                                        <p:tgtEl>
                                          <p:spTgt spid="2170"/>
                                        </p:tgtEl>
                                        <p:attrNameLst>
                                          <p:attrName>style.visibility</p:attrName>
                                        </p:attrNameLst>
                                      </p:cBhvr>
                                      <p:to>
                                        <p:strVal val="visible"/>
                                      </p:to>
                                    </p:set>
                                    <p:animEffect transition="in" filter="fade">
                                      <p:cBhvr>
                                        <p:cTn id="103" dur="1000"/>
                                        <p:tgtEl>
                                          <p:spTgt spid="2170"/>
                                        </p:tgtEl>
                                      </p:cBhvr>
                                    </p:animEffect>
                                    <p:anim calcmode="lin" valueType="num">
                                      <p:cBhvr>
                                        <p:cTn id="104" dur="1000" fill="hold"/>
                                        <p:tgtEl>
                                          <p:spTgt spid="2170"/>
                                        </p:tgtEl>
                                        <p:attrNameLst>
                                          <p:attrName>ppt_x</p:attrName>
                                        </p:attrNameLst>
                                      </p:cBhvr>
                                      <p:tavLst>
                                        <p:tav tm="0">
                                          <p:val>
                                            <p:strVal val="#ppt_x"/>
                                          </p:val>
                                        </p:tav>
                                        <p:tav tm="100000">
                                          <p:val>
                                            <p:strVal val="#ppt_x"/>
                                          </p:val>
                                        </p:tav>
                                      </p:tavLst>
                                    </p:anim>
                                    <p:anim calcmode="lin" valueType="num">
                                      <p:cBhvr>
                                        <p:cTn id="105" dur="900" decel="100000" fill="hold"/>
                                        <p:tgtEl>
                                          <p:spTgt spid="2170"/>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2170"/>
                                        </p:tgtEl>
                                        <p:attrNameLst>
                                          <p:attrName>ppt_y</p:attrName>
                                        </p:attrNameLst>
                                      </p:cBhvr>
                                      <p:tavLst>
                                        <p:tav tm="0">
                                          <p:val>
                                            <p:strVal val="#ppt_y-.03"/>
                                          </p:val>
                                        </p:tav>
                                        <p:tav tm="100000">
                                          <p:val>
                                            <p:strVal val="#ppt_y"/>
                                          </p:val>
                                        </p:tav>
                                      </p:tavLst>
                                    </p:anim>
                                  </p:childTnLst>
                                </p:cTn>
                              </p:par>
                              <p:par>
                                <p:cTn id="107" presetID="37" presetClass="entr" presetSubtype="0" fill="hold" grpId="0" nodeType="withEffect">
                                  <p:stCondLst>
                                    <p:cond delay="0"/>
                                  </p:stCondLst>
                                  <p:childTnLst>
                                    <p:set>
                                      <p:cBhvr>
                                        <p:cTn id="108" dur="1" fill="hold">
                                          <p:stCondLst>
                                            <p:cond delay="0"/>
                                          </p:stCondLst>
                                        </p:cTn>
                                        <p:tgtEl>
                                          <p:spTgt spid="2178"/>
                                        </p:tgtEl>
                                        <p:attrNameLst>
                                          <p:attrName>style.visibility</p:attrName>
                                        </p:attrNameLst>
                                      </p:cBhvr>
                                      <p:to>
                                        <p:strVal val="visible"/>
                                      </p:to>
                                    </p:set>
                                    <p:animEffect transition="in" filter="fade">
                                      <p:cBhvr>
                                        <p:cTn id="109" dur="1000"/>
                                        <p:tgtEl>
                                          <p:spTgt spid="2178"/>
                                        </p:tgtEl>
                                      </p:cBhvr>
                                    </p:animEffect>
                                    <p:anim calcmode="lin" valueType="num">
                                      <p:cBhvr>
                                        <p:cTn id="110" dur="1000" fill="hold"/>
                                        <p:tgtEl>
                                          <p:spTgt spid="2178"/>
                                        </p:tgtEl>
                                        <p:attrNameLst>
                                          <p:attrName>ppt_x</p:attrName>
                                        </p:attrNameLst>
                                      </p:cBhvr>
                                      <p:tavLst>
                                        <p:tav tm="0">
                                          <p:val>
                                            <p:strVal val="#ppt_x"/>
                                          </p:val>
                                        </p:tav>
                                        <p:tav tm="100000">
                                          <p:val>
                                            <p:strVal val="#ppt_x"/>
                                          </p:val>
                                        </p:tav>
                                      </p:tavLst>
                                    </p:anim>
                                    <p:anim calcmode="lin" valueType="num">
                                      <p:cBhvr>
                                        <p:cTn id="111" dur="900" decel="100000" fill="hold"/>
                                        <p:tgtEl>
                                          <p:spTgt spid="2178"/>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178"/>
                                        </p:tgtEl>
                                        <p:attrNameLst>
                                          <p:attrName>ppt_y</p:attrName>
                                        </p:attrNameLst>
                                      </p:cBhvr>
                                      <p:tavLst>
                                        <p:tav tm="0">
                                          <p:val>
                                            <p:strVal val="#ppt_y-.03"/>
                                          </p:val>
                                        </p:tav>
                                        <p:tav tm="100000">
                                          <p:val>
                                            <p:strVal val="#ppt_y"/>
                                          </p:val>
                                        </p:tav>
                                      </p:tavLst>
                                    </p:anim>
                                  </p:childTnLst>
                                </p:cTn>
                              </p:par>
                              <p:par>
                                <p:cTn id="113" presetID="37" presetClass="entr" presetSubtype="0" fill="hold" grpId="0" nodeType="withEffect">
                                  <p:stCondLst>
                                    <p:cond delay="0"/>
                                  </p:stCondLst>
                                  <p:childTnLst>
                                    <p:set>
                                      <p:cBhvr>
                                        <p:cTn id="114" dur="1" fill="hold">
                                          <p:stCondLst>
                                            <p:cond delay="0"/>
                                          </p:stCondLst>
                                        </p:cTn>
                                        <p:tgtEl>
                                          <p:spTgt spid="2179"/>
                                        </p:tgtEl>
                                        <p:attrNameLst>
                                          <p:attrName>style.visibility</p:attrName>
                                        </p:attrNameLst>
                                      </p:cBhvr>
                                      <p:to>
                                        <p:strVal val="visible"/>
                                      </p:to>
                                    </p:set>
                                    <p:animEffect transition="in" filter="fade">
                                      <p:cBhvr>
                                        <p:cTn id="115" dur="1000"/>
                                        <p:tgtEl>
                                          <p:spTgt spid="2179"/>
                                        </p:tgtEl>
                                      </p:cBhvr>
                                    </p:animEffect>
                                    <p:anim calcmode="lin" valueType="num">
                                      <p:cBhvr>
                                        <p:cTn id="116" dur="1000" fill="hold"/>
                                        <p:tgtEl>
                                          <p:spTgt spid="2179"/>
                                        </p:tgtEl>
                                        <p:attrNameLst>
                                          <p:attrName>ppt_x</p:attrName>
                                        </p:attrNameLst>
                                      </p:cBhvr>
                                      <p:tavLst>
                                        <p:tav tm="0">
                                          <p:val>
                                            <p:strVal val="#ppt_x"/>
                                          </p:val>
                                        </p:tav>
                                        <p:tav tm="100000">
                                          <p:val>
                                            <p:strVal val="#ppt_x"/>
                                          </p:val>
                                        </p:tav>
                                      </p:tavLst>
                                    </p:anim>
                                    <p:anim calcmode="lin" valueType="num">
                                      <p:cBhvr>
                                        <p:cTn id="117" dur="900" decel="100000" fill="hold"/>
                                        <p:tgtEl>
                                          <p:spTgt spid="2179"/>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2179"/>
                                        </p:tgtEl>
                                        <p:attrNameLst>
                                          <p:attrName>ppt_y</p:attrName>
                                        </p:attrNameLst>
                                      </p:cBhvr>
                                      <p:tavLst>
                                        <p:tav tm="0">
                                          <p:val>
                                            <p:strVal val="#ppt_y-.03"/>
                                          </p:val>
                                        </p:tav>
                                        <p:tav tm="100000">
                                          <p:val>
                                            <p:strVal val="#ppt_y"/>
                                          </p:val>
                                        </p:tav>
                                      </p:tavLst>
                                    </p:anim>
                                  </p:childTnLst>
                                </p:cTn>
                              </p:par>
                              <p:par>
                                <p:cTn id="119" presetID="37" presetClass="entr" presetSubtype="0" fill="hold" grpId="0" nodeType="withEffect">
                                  <p:stCondLst>
                                    <p:cond delay="0"/>
                                  </p:stCondLst>
                                  <p:childTnLst>
                                    <p:set>
                                      <p:cBhvr>
                                        <p:cTn id="120" dur="1" fill="hold">
                                          <p:stCondLst>
                                            <p:cond delay="0"/>
                                          </p:stCondLst>
                                        </p:cTn>
                                        <p:tgtEl>
                                          <p:spTgt spid="2182"/>
                                        </p:tgtEl>
                                        <p:attrNameLst>
                                          <p:attrName>style.visibility</p:attrName>
                                        </p:attrNameLst>
                                      </p:cBhvr>
                                      <p:to>
                                        <p:strVal val="visible"/>
                                      </p:to>
                                    </p:set>
                                    <p:animEffect transition="in" filter="fade">
                                      <p:cBhvr>
                                        <p:cTn id="121" dur="1000"/>
                                        <p:tgtEl>
                                          <p:spTgt spid="2182"/>
                                        </p:tgtEl>
                                      </p:cBhvr>
                                    </p:animEffect>
                                    <p:anim calcmode="lin" valueType="num">
                                      <p:cBhvr>
                                        <p:cTn id="122" dur="1000" fill="hold"/>
                                        <p:tgtEl>
                                          <p:spTgt spid="2182"/>
                                        </p:tgtEl>
                                        <p:attrNameLst>
                                          <p:attrName>ppt_x</p:attrName>
                                        </p:attrNameLst>
                                      </p:cBhvr>
                                      <p:tavLst>
                                        <p:tav tm="0">
                                          <p:val>
                                            <p:strVal val="#ppt_x"/>
                                          </p:val>
                                        </p:tav>
                                        <p:tav tm="100000">
                                          <p:val>
                                            <p:strVal val="#ppt_x"/>
                                          </p:val>
                                        </p:tav>
                                      </p:tavLst>
                                    </p:anim>
                                    <p:anim calcmode="lin" valueType="num">
                                      <p:cBhvr>
                                        <p:cTn id="123" dur="900" decel="100000" fill="hold"/>
                                        <p:tgtEl>
                                          <p:spTgt spid="2182"/>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2182"/>
                                        </p:tgtEl>
                                        <p:attrNameLst>
                                          <p:attrName>ppt_y</p:attrName>
                                        </p:attrNameLst>
                                      </p:cBhvr>
                                      <p:tavLst>
                                        <p:tav tm="0">
                                          <p:val>
                                            <p:strVal val="#ppt_y-.03"/>
                                          </p:val>
                                        </p:tav>
                                        <p:tav tm="100000">
                                          <p:val>
                                            <p:strVal val="#ppt_y"/>
                                          </p:val>
                                        </p:tav>
                                      </p:tavLst>
                                    </p:anim>
                                  </p:childTnLst>
                                </p:cTn>
                              </p:par>
                              <p:par>
                                <p:cTn id="125" presetID="37" presetClass="entr" presetSubtype="0" fill="hold" grpId="0" nodeType="withEffect">
                                  <p:stCondLst>
                                    <p:cond delay="0"/>
                                  </p:stCondLst>
                                  <p:childTnLst>
                                    <p:set>
                                      <p:cBhvr>
                                        <p:cTn id="126" dur="1" fill="hold">
                                          <p:stCondLst>
                                            <p:cond delay="0"/>
                                          </p:stCondLst>
                                        </p:cTn>
                                        <p:tgtEl>
                                          <p:spTgt spid="2184"/>
                                        </p:tgtEl>
                                        <p:attrNameLst>
                                          <p:attrName>style.visibility</p:attrName>
                                        </p:attrNameLst>
                                      </p:cBhvr>
                                      <p:to>
                                        <p:strVal val="visible"/>
                                      </p:to>
                                    </p:set>
                                    <p:animEffect transition="in" filter="fade">
                                      <p:cBhvr>
                                        <p:cTn id="127" dur="1000"/>
                                        <p:tgtEl>
                                          <p:spTgt spid="2184"/>
                                        </p:tgtEl>
                                      </p:cBhvr>
                                    </p:animEffect>
                                    <p:anim calcmode="lin" valueType="num">
                                      <p:cBhvr>
                                        <p:cTn id="128" dur="1000" fill="hold"/>
                                        <p:tgtEl>
                                          <p:spTgt spid="2184"/>
                                        </p:tgtEl>
                                        <p:attrNameLst>
                                          <p:attrName>ppt_x</p:attrName>
                                        </p:attrNameLst>
                                      </p:cBhvr>
                                      <p:tavLst>
                                        <p:tav tm="0">
                                          <p:val>
                                            <p:strVal val="#ppt_x"/>
                                          </p:val>
                                        </p:tav>
                                        <p:tav tm="100000">
                                          <p:val>
                                            <p:strVal val="#ppt_x"/>
                                          </p:val>
                                        </p:tav>
                                      </p:tavLst>
                                    </p:anim>
                                    <p:anim calcmode="lin" valueType="num">
                                      <p:cBhvr>
                                        <p:cTn id="129" dur="900" decel="100000" fill="hold"/>
                                        <p:tgtEl>
                                          <p:spTgt spid="2184"/>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218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7" grpId="0" animBg="1"/>
      <p:bldP spid="2168" grpId="0" animBg="1"/>
      <p:bldP spid="2169" grpId="0" animBg="1"/>
      <p:bldP spid="2170" grpId="0" animBg="1"/>
      <p:bldP spid="2171" grpId="0"/>
      <p:bldP spid="2172" grpId="0"/>
      <p:bldP spid="2173" grpId="0"/>
      <p:bldP spid="2174" grpId="0"/>
      <p:bldP spid="2175" grpId="0" animBg="1"/>
      <p:bldP spid="2176" grpId="0"/>
      <p:bldP spid="2177" grpId="0"/>
      <p:bldP spid="2178" grpId="0"/>
      <p:bldP spid="2179" grpId="0"/>
      <p:bldP spid="2181" grpId="0" animBg="1"/>
      <p:bldP spid="2182" grpId="0" animBg="1"/>
      <p:bldP spid="2183" grpId="0" animBg="1"/>
      <p:bldP spid="2184" grpId="0" animBg="1"/>
      <p:bldP spid="2185" grpId="0" animBg="1"/>
      <p:bldP spid="2186" grpId="0" animBg="1"/>
      <p:bldP spid="218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221"/>
          <p:cNvSpPr txBox="1"/>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434343"/>
              </a:buClr>
              <a:buSzPts val="1300"/>
              <a:buFont typeface="Noto Sans Symbols"/>
              <a:buChar char="●"/>
            </a:pPr>
            <a:r>
              <a:rPr lang="en" sz="1300" b="0" i="0" u="none" strike="noStrike" cap="none" dirty="0">
                <a:solidFill>
                  <a:srgbClr val="434343"/>
                </a:solidFill>
                <a:latin typeface="Proxima Nova"/>
                <a:ea typeface="Proxima Nova"/>
                <a:cs typeface="Proxima Nova"/>
                <a:sym typeface="Proxima Nova"/>
              </a:rPr>
              <a:t>1,500+ Developers</a:t>
            </a:r>
            <a:endParaRPr sz="1300" b="0" i="0" u="none" strike="noStrike" cap="none" dirty="0">
              <a:solidFill>
                <a:srgbClr val="434343"/>
              </a:solidFill>
              <a:latin typeface="Proxima Nova"/>
              <a:ea typeface="Proxima Nova"/>
              <a:cs typeface="Proxima Nova"/>
              <a:sym typeface="Proxima Nova"/>
            </a:endParaRPr>
          </a:p>
          <a:p>
            <a:pPr marL="285750" marR="0" lvl="0" indent="-285750" algn="l" rtl="0">
              <a:lnSpc>
                <a:spcPct val="100000"/>
              </a:lnSpc>
              <a:spcBef>
                <a:spcPts val="2000"/>
              </a:spcBef>
              <a:spcAft>
                <a:spcPts val="0"/>
              </a:spcAft>
              <a:buClr>
                <a:srgbClr val="434343"/>
              </a:buClr>
              <a:buSzPts val="1300"/>
              <a:buFont typeface="Noto Sans Symbols"/>
              <a:buChar char="●"/>
            </a:pPr>
            <a:r>
              <a:rPr lang="en" sz="1300" b="0" i="0" u="none" strike="noStrike" cap="none" dirty="0">
                <a:solidFill>
                  <a:srgbClr val="434343"/>
                </a:solidFill>
                <a:latin typeface="Proxima Nova"/>
                <a:ea typeface="Proxima Nova"/>
                <a:cs typeface="Proxima Nova"/>
                <a:sym typeface="Proxima Nova"/>
              </a:rPr>
              <a:t>5,000+ Applications</a:t>
            </a:r>
            <a:endParaRPr sz="1300" b="0" i="0" u="none" strike="noStrike" cap="none" dirty="0">
              <a:solidFill>
                <a:srgbClr val="434343"/>
              </a:solidFill>
              <a:latin typeface="Proxima Nova"/>
              <a:ea typeface="Proxima Nova"/>
              <a:cs typeface="Proxima Nova"/>
              <a:sym typeface="Proxima Nova"/>
            </a:endParaRPr>
          </a:p>
          <a:p>
            <a:pPr marL="285750" marR="0" lvl="0" indent="-285750" algn="l" rtl="0">
              <a:lnSpc>
                <a:spcPct val="100000"/>
              </a:lnSpc>
              <a:spcBef>
                <a:spcPts val="2000"/>
              </a:spcBef>
              <a:spcAft>
                <a:spcPts val="0"/>
              </a:spcAft>
              <a:buClr>
                <a:srgbClr val="434343"/>
              </a:buClr>
              <a:buSzPts val="1300"/>
              <a:buFont typeface="Noto Sans Symbols"/>
              <a:buChar char="●"/>
            </a:pPr>
            <a:r>
              <a:rPr lang="en" sz="1300" b="0" i="0" u="none" strike="noStrike" cap="none">
                <a:solidFill>
                  <a:srgbClr val="434343"/>
                </a:solidFill>
                <a:latin typeface="Proxima Nova"/>
                <a:ea typeface="Proxima Nova"/>
                <a:cs typeface="Proxima Nova"/>
                <a:sym typeface="Proxima Nova"/>
              </a:rPr>
              <a:t>210M </a:t>
            </a:r>
            <a:r>
              <a:rPr lang="en" sz="1300" b="0" i="0" u="none" strike="noStrike" cap="none" dirty="0">
                <a:solidFill>
                  <a:srgbClr val="434343"/>
                </a:solidFill>
                <a:latin typeface="Proxima Nova"/>
                <a:ea typeface="Proxima Nova"/>
                <a:cs typeface="Proxima Nova"/>
                <a:sym typeface="Proxima Nova"/>
              </a:rPr>
              <a:t>Daily Transactions</a:t>
            </a:r>
            <a:endParaRPr sz="1300" b="0" i="0" u="none" strike="noStrike" cap="none" dirty="0">
              <a:solidFill>
                <a:srgbClr val="434343"/>
              </a:solidFill>
              <a:latin typeface="Proxima Nova"/>
              <a:ea typeface="Proxima Nova"/>
              <a:cs typeface="Proxima Nova"/>
              <a:sym typeface="Proxima Nova"/>
            </a:endParaRPr>
          </a:p>
          <a:p>
            <a:pPr marL="285750" marR="0" lvl="0" indent="-285750" algn="l" rtl="0">
              <a:lnSpc>
                <a:spcPct val="100000"/>
              </a:lnSpc>
              <a:spcBef>
                <a:spcPts val="2000"/>
              </a:spcBef>
              <a:spcAft>
                <a:spcPts val="0"/>
              </a:spcAft>
              <a:buClr>
                <a:srgbClr val="434343"/>
              </a:buClr>
              <a:buSzPts val="1300"/>
              <a:buFont typeface="Noto Sans Symbols"/>
              <a:buChar char="●"/>
            </a:pPr>
            <a:r>
              <a:rPr lang="en" sz="1300" b="0" i="0" u="none" strike="noStrike" cap="none" dirty="0">
                <a:solidFill>
                  <a:srgbClr val="434343"/>
                </a:solidFill>
                <a:latin typeface="Proxima Nova"/>
                <a:ea typeface="Proxima Nova"/>
                <a:cs typeface="Proxima Nova"/>
                <a:sym typeface="Proxima Nova"/>
              </a:rPr>
              <a:t>2X Faster Time to Market</a:t>
            </a:r>
            <a:endParaRPr sz="1300" b="0" i="0" u="none" strike="noStrike" cap="none" dirty="0">
              <a:solidFill>
                <a:srgbClr val="434343"/>
              </a:solidFill>
              <a:latin typeface="Proxima Nova"/>
              <a:ea typeface="Proxima Nova"/>
              <a:cs typeface="Proxima Nova"/>
              <a:sym typeface="Proxima Nova"/>
            </a:endParaRPr>
          </a:p>
          <a:p>
            <a:pPr marL="285750" marR="0" lvl="0" indent="-285750" algn="l" rtl="0">
              <a:lnSpc>
                <a:spcPct val="100000"/>
              </a:lnSpc>
              <a:spcBef>
                <a:spcPts val="2000"/>
              </a:spcBef>
              <a:spcAft>
                <a:spcPts val="0"/>
              </a:spcAft>
              <a:buClr>
                <a:srgbClr val="434343"/>
              </a:buClr>
              <a:buSzPts val="1300"/>
              <a:buFont typeface="Noto Sans Symbols"/>
              <a:buChar char="●"/>
            </a:pPr>
            <a:r>
              <a:rPr lang="en" sz="1300" b="0" i="0" u="none" strike="noStrike" cap="none" dirty="0">
                <a:solidFill>
                  <a:srgbClr val="434343"/>
                </a:solidFill>
                <a:latin typeface="Proxima Nova"/>
                <a:ea typeface="Proxima Nova"/>
                <a:cs typeface="Proxima Nova"/>
                <a:sym typeface="Proxima Nova"/>
              </a:rPr>
              <a:t>80% Better Resiliency</a:t>
            </a:r>
            <a:endParaRPr sz="1300" b="0" i="0" u="none" strike="noStrike" cap="none" dirty="0">
              <a:solidFill>
                <a:srgbClr val="434343"/>
              </a:solidFill>
              <a:latin typeface="Proxima Nova"/>
              <a:ea typeface="Proxima Nova"/>
              <a:cs typeface="Proxima Nova"/>
              <a:sym typeface="Proxima Nova"/>
            </a:endParaRPr>
          </a:p>
          <a:p>
            <a:pPr marL="285750" marR="0" lvl="0" indent="-285750" algn="l" rtl="0">
              <a:lnSpc>
                <a:spcPct val="100000"/>
              </a:lnSpc>
              <a:spcBef>
                <a:spcPts val="2000"/>
              </a:spcBef>
              <a:spcAft>
                <a:spcPts val="0"/>
              </a:spcAft>
              <a:buClr>
                <a:srgbClr val="434343"/>
              </a:buClr>
              <a:buSzPts val="1300"/>
              <a:buFont typeface="Noto Sans Symbols"/>
              <a:buChar char="●"/>
            </a:pPr>
            <a:r>
              <a:rPr lang="en" sz="1300" b="0" i="0" u="none" strike="noStrike" cap="none" dirty="0">
                <a:solidFill>
                  <a:srgbClr val="434343"/>
                </a:solidFill>
                <a:latin typeface="Proxima Nova"/>
                <a:ea typeface="Proxima Nova"/>
                <a:cs typeface="Proxima Nova"/>
                <a:sym typeface="Proxima Nova"/>
              </a:rPr>
              <a:t>10X Faster to Scale</a:t>
            </a:r>
            <a:endParaRPr sz="1300" b="0" i="0" u="none" strike="noStrike" cap="none" dirty="0">
              <a:solidFill>
                <a:srgbClr val="434343"/>
              </a:solidFill>
              <a:latin typeface="Proxima Nova"/>
              <a:ea typeface="Proxima Nova"/>
              <a:cs typeface="Proxima Nova"/>
              <a:sym typeface="Proxima Nova"/>
            </a:endParaRPr>
          </a:p>
          <a:p>
            <a:pPr marL="285750" marR="0" lvl="0" indent="-285750" algn="l" rtl="0">
              <a:lnSpc>
                <a:spcPct val="100000"/>
              </a:lnSpc>
              <a:spcBef>
                <a:spcPts val="2000"/>
              </a:spcBef>
              <a:spcAft>
                <a:spcPts val="0"/>
              </a:spcAft>
              <a:buClr>
                <a:srgbClr val="434343"/>
              </a:buClr>
              <a:buSzPts val="1300"/>
              <a:buFont typeface="Noto Sans Symbols"/>
              <a:buChar char="●"/>
            </a:pPr>
            <a:r>
              <a:rPr lang="en" sz="1300" b="0" i="0" u="none" strike="noStrike" cap="none" dirty="0">
                <a:solidFill>
                  <a:srgbClr val="434343"/>
                </a:solidFill>
                <a:latin typeface="Proxima Nova"/>
                <a:ea typeface="Proxima Nova"/>
                <a:cs typeface="Proxima Nova"/>
                <a:sym typeface="Proxima Nova"/>
              </a:rPr>
              <a:t>25% ‘Oxygen’ increase</a:t>
            </a:r>
            <a:endParaRPr sz="1300" b="0" i="0" u="none" strike="noStrike" cap="none" dirty="0">
              <a:solidFill>
                <a:srgbClr val="434343"/>
              </a:solidFill>
              <a:latin typeface="Proxima Nova"/>
              <a:ea typeface="Proxima Nova"/>
              <a:cs typeface="Proxima Nova"/>
              <a:sym typeface="Proxima Nova"/>
            </a:endParaRPr>
          </a:p>
        </p:txBody>
      </p:sp>
      <p:sp>
        <p:nvSpPr>
          <p:cNvPr id="2194" name="Google Shape;2194;p221"/>
          <p:cNvSpPr txBox="1"/>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500" b="1" i="0" u="none" strike="noStrike" cap="none">
                <a:solidFill>
                  <a:srgbClr val="00253E"/>
                </a:solidFill>
                <a:latin typeface="Proxima Nova"/>
                <a:ea typeface="Proxima Nova"/>
                <a:cs typeface="Proxima Nova"/>
                <a:sym typeface="Proxima Nova"/>
              </a:rPr>
              <a:t>Comcast: Stability, Speed, Scalability with PCF</a:t>
            </a:r>
            <a:endParaRPr sz="2500" b="1" i="0" u="none" strike="noStrike" cap="none">
              <a:solidFill>
                <a:srgbClr val="00253E"/>
              </a:solidFill>
              <a:latin typeface="Proxima Nova"/>
              <a:ea typeface="Proxima Nova"/>
              <a:cs typeface="Proxima Nova"/>
              <a:sym typeface="Proxima Nova"/>
            </a:endParaRPr>
          </a:p>
        </p:txBody>
      </p:sp>
      <p:sp>
        <p:nvSpPr>
          <p:cNvPr id="2195" name="Google Shape;2195;p221"/>
          <p:cNvSpPr txBox="1"/>
          <p:nvPr/>
        </p:nvSpPr>
        <p:spPr>
          <a:xfrm>
            <a:off x="5067575" y="4866600"/>
            <a:ext cx="3787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 sz="600" b="0" i="0" u="none" strike="noStrike" cap="none">
                <a:solidFill>
                  <a:srgbClr val="999999"/>
                </a:solidFill>
                <a:latin typeface="Proxima Nova"/>
                <a:ea typeface="Proxima Nova"/>
                <a:cs typeface="Proxima Nova"/>
                <a:sym typeface="Proxima Nova"/>
              </a:rPr>
              <a:t>Source: Greg Otto, Executive Director, Cloud Services at Comcast, CF Summit June 2017</a:t>
            </a:r>
            <a:endParaRPr sz="600" b="0" i="0" u="none" strike="noStrike" cap="none">
              <a:solidFill>
                <a:srgbClr val="999999"/>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600" b="0" i="0" u="none" strike="noStrike" cap="none">
              <a:solidFill>
                <a:srgbClr val="999999"/>
              </a:solidFill>
              <a:latin typeface="Proxima Nova"/>
              <a:ea typeface="Proxima Nova"/>
              <a:cs typeface="Proxima Nova"/>
              <a:sym typeface="Proxima Nova"/>
            </a:endParaRPr>
          </a:p>
          <a:p>
            <a:pPr marL="0" marR="0" lvl="0" indent="0" algn="ctr" rtl="0">
              <a:lnSpc>
                <a:spcPct val="100000"/>
              </a:lnSpc>
              <a:spcBef>
                <a:spcPts val="0"/>
              </a:spcBef>
              <a:spcAft>
                <a:spcPts val="0"/>
              </a:spcAft>
              <a:buNone/>
            </a:pPr>
            <a:endParaRPr sz="600" b="0" i="0" u="none" strike="noStrike" cap="none">
              <a:solidFill>
                <a:srgbClr val="999999"/>
              </a:solidFill>
              <a:latin typeface="Proxima Nova"/>
              <a:ea typeface="Proxima Nova"/>
              <a:cs typeface="Proxima Nova"/>
              <a:sym typeface="Proxima Nova"/>
            </a:endParaRPr>
          </a:p>
          <a:p>
            <a:pPr marL="0" marR="0" lvl="0" indent="0" algn="r" rtl="0">
              <a:lnSpc>
                <a:spcPct val="100000"/>
              </a:lnSpc>
              <a:spcBef>
                <a:spcPts val="0"/>
              </a:spcBef>
              <a:spcAft>
                <a:spcPts val="0"/>
              </a:spcAft>
              <a:buNone/>
            </a:pPr>
            <a:endParaRPr sz="600" b="0" i="0" u="none" strike="noStrike" cap="none">
              <a:solidFill>
                <a:srgbClr val="999999"/>
              </a:solidFill>
              <a:latin typeface="Proxima Nova"/>
              <a:ea typeface="Proxima Nova"/>
              <a:cs typeface="Proxima Nova"/>
              <a:sym typeface="Proxima Nova"/>
            </a:endParaRPr>
          </a:p>
        </p:txBody>
      </p:sp>
      <p:pic>
        <p:nvPicPr>
          <p:cNvPr id="2196" name="Google Shape;2196;p221"/>
          <p:cNvPicPr preferRelativeResize="0"/>
          <p:nvPr/>
        </p:nvPicPr>
        <p:blipFill rotWithShape="1">
          <a:blip r:embed="rId3">
            <a:alphaModFix/>
          </a:blip>
          <a:srcRect/>
          <a:stretch/>
        </p:blipFill>
        <p:spPr>
          <a:xfrm>
            <a:off x="291325" y="900388"/>
            <a:ext cx="5517969" cy="3103854"/>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pic>
        <p:nvPicPr>
          <p:cNvPr id="2201" name="Google Shape;2201;p222"/>
          <p:cNvPicPr preferRelativeResize="0"/>
          <p:nvPr/>
        </p:nvPicPr>
        <p:blipFill>
          <a:blip r:embed="rId3">
            <a:alphaModFix/>
          </a:blip>
          <a:stretch>
            <a:fillRect/>
          </a:stretch>
        </p:blipFill>
        <p:spPr>
          <a:xfrm>
            <a:off x="152400" y="152400"/>
            <a:ext cx="8602130" cy="4838698"/>
          </a:xfrm>
          <a:prstGeom prst="rect">
            <a:avLst/>
          </a:prstGeom>
          <a:noFill/>
          <a:ln>
            <a:noFill/>
          </a:ln>
        </p:spPr>
      </p:pic>
      <p:pic>
        <p:nvPicPr>
          <p:cNvPr id="2202" name="Google Shape;2202;p2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203" name="Google Shape;2203;p222"/>
          <p:cNvPicPr preferRelativeResize="0"/>
          <p:nvPr/>
        </p:nvPicPr>
        <p:blipFill>
          <a:blip r:embed="rId4">
            <a:alphaModFix/>
          </a:blip>
          <a:stretch>
            <a:fillRect/>
          </a:stretch>
        </p:blipFill>
        <p:spPr>
          <a:xfrm>
            <a:off x="0" y="0"/>
            <a:ext cx="9144000" cy="5143500"/>
          </a:xfrm>
          <a:prstGeom prst="rect">
            <a:avLst/>
          </a:prstGeom>
          <a:noFill/>
          <a:ln>
            <a:noFill/>
          </a:ln>
        </p:spPr>
      </p:pic>
      <p:sp>
        <p:nvSpPr>
          <p:cNvPr id="2204" name="Google Shape;2204;p222"/>
          <p:cNvSpPr txBox="1">
            <a:spLocks noGrp="1"/>
          </p:cNvSpPr>
          <p:nvPr>
            <p:ph type="sldNum" idx="12"/>
          </p:nvPr>
        </p:nvSpPr>
        <p:spPr>
          <a:xfrm>
            <a:off x="8265325" y="4889175"/>
            <a:ext cx="596700" cy="152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900" i="0" u="none" strike="noStrike" cap="none">
                <a:solidFill>
                  <a:srgbClr val="CCCCCC"/>
                </a:solidFill>
                <a:latin typeface="Roboto"/>
                <a:ea typeface="Roboto"/>
                <a:cs typeface="Roboto"/>
                <a:sym typeface="Roboto"/>
              </a:rPr>
              <a:t>25</a:t>
            </a:fld>
            <a:endParaRPr sz="900" i="0" u="none" strike="noStrike" cap="none">
              <a:solidFill>
                <a:srgbClr val="CCCCCC"/>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pic>
        <p:nvPicPr>
          <p:cNvPr id="2209" name="Google Shape;2209;p223"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2210" name="Google Shape;2210;p22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sp>
        <p:nvSpPr>
          <p:cNvPr id="2211" name="Google Shape;2211;p223"/>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Software</a:t>
            </a:r>
            <a:endParaRPr sz="2500">
              <a:solidFill>
                <a:srgbClr val="00253E"/>
              </a:solidFill>
              <a:latin typeface="Proxima Nova"/>
              <a:ea typeface="Proxima Nova"/>
              <a:cs typeface="Proxima Nova"/>
              <a:sym typeface="Proxima Nova"/>
            </a:endParaRPr>
          </a:p>
        </p:txBody>
      </p:sp>
      <p:cxnSp>
        <p:nvCxnSpPr>
          <p:cNvPr id="2212" name="Google Shape;2212;p223"/>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2213" name="Google Shape;2213;p223"/>
          <p:cNvGrpSpPr/>
          <p:nvPr/>
        </p:nvGrpSpPr>
        <p:grpSpPr>
          <a:xfrm>
            <a:off x="3681215" y="1516127"/>
            <a:ext cx="1866239" cy="437131"/>
            <a:chOff x="1841475" y="2392725"/>
            <a:chExt cx="3928925" cy="920275"/>
          </a:xfrm>
        </p:grpSpPr>
        <p:sp>
          <p:nvSpPr>
            <p:cNvPr id="2214" name="Google Shape;2214;p22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2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2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2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2" name="Google Shape;2222;p22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00"/>
          <p:cNvSpPr txBox="1">
            <a:spLocks noGrp="1"/>
          </p:cNvSpPr>
          <p:nvPr>
            <p:ph type="body" idx="1"/>
          </p:nvPr>
        </p:nvSpPr>
        <p:spPr>
          <a:xfrm>
            <a:off x="679050" y="900400"/>
            <a:ext cx="5132100" cy="3769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t>Start - End		Activity</a:t>
            </a:r>
            <a:r>
              <a:rPr lang="en" sz="1200" dirty="0">
                <a:solidFill>
                  <a:schemeClr val="folHlink"/>
                </a:solidFill>
                <a:latin typeface="Arial"/>
                <a:ea typeface="Arial"/>
                <a:cs typeface="Arial"/>
                <a:sym typeface="Arial"/>
              </a:rPr>
              <a:t> </a:t>
            </a:r>
            <a:endParaRPr sz="1200"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  9:00 -  9:30		</a:t>
            </a:r>
            <a:r>
              <a:rPr lang="en" sz="1200" i="1" dirty="0">
                <a:solidFill>
                  <a:schemeClr val="folHlink"/>
                </a:solidFill>
                <a:latin typeface="Arial"/>
                <a:ea typeface="Arial"/>
                <a:cs typeface="Arial"/>
                <a:sym typeface="Arial"/>
              </a:rPr>
              <a:t>Breakfast and Intros</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  9:30 - 10:00		</a:t>
            </a:r>
            <a:r>
              <a:rPr lang="en" sz="1200" i="1" dirty="0">
                <a:solidFill>
                  <a:schemeClr val="folHlink"/>
                </a:solidFill>
                <a:latin typeface="Arial"/>
                <a:ea typeface="Arial"/>
                <a:cs typeface="Arial"/>
                <a:sym typeface="Arial"/>
              </a:rPr>
              <a:t>Cloud Native Intro</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10:00 - 10:45		</a:t>
            </a:r>
            <a:r>
              <a:rPr lang="en" sz="1200" i="1" dirty="0">
                <a:solidFill>
                  <a:schemeClr val="folHlink"/>
                </a:solidFill>
                <a:latin typeface="Arial"/>
                <a:ea typeface="Arial"/>
                <a:cs typeface="Arial"/>
                <a:sym typeface="Arial"/>
              </a:rPr>
              <a:t>PCF architecture and operations</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10:45 - 11:00		</a:t>
            </a:r>
            <a:r>
              <a:rPr lang="en" sz="1200" i="1" dirty="0">
                <a:solidFill>
                  <a:schemeClr val="folHlink"/>
                </a:solidFill>
                <a:latin typeface="Arial"/>
                <a:ea typeface="Arial"/>
                <a:cs typeface="Arial"/>
                <a:sym typeface="Arial"/>
              </a:rPr>
              <a:t>Break</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11:00 - 11:30		</a:t>
            </a:r>
            <a:r>
              <a:rPr lang="en" sz="1200" i="1" dirty="0">
                <a:solidFill>
                  <a:schemeClr val="folHlink"/>
                </a:solidFill>
                <a:latin typeface="Arial"/>
                <a:ea typeface="Arial"/>
                <a:cs typeface="Arial"/>
                <a:sym typeface="Arial"/>
              </a:rPr>
              <a:t>‘Platform as a Product’</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11:30 - 12:00		</a:t>
            </a:r>
            <a:r>
              <a:rPr lang="en" sz="1200" i="1" dirty="0">
                <a:solidFill>
                  <a:schemeClr val="folHlink"/>
                </a:solidFill>
                <a:latin typeface="Arial"/>
                <a:ea typeface="Arial"/>
                <a:cs typeface="Arial"/>
                <a:sym typeface="Arial"/>
              </a:rPr>
              <a:t>Demo: PCF Automation &amp; </a:t>
            </a:r>
            <a:r>
              <a:rPr lang="en" sz="1200" i="1" dirty="0" err="1">
                <a:solidFill>
                  <a:schemeClr val="folHlink"/>
                </a:solidFill>
                <a:latin typeface="Arial"/>
                <a:ea typeface="Arial"/>
                <a:cs typeface="Arial"/>
                <a:sym typeface="Arial"/>
              </a:rPr>
              <a:t>OpsMan</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12:00 - 12:15		</a:t>
            </a:r>
            <a:r>
              <a:rPr lang="en" sz="1200" i="1" dirty="0">
                <a:solidFill>
                  <a:schemeClr val="folHlink"/>
                </a:solidFill>
                <a:latin typeface="Arial"/>
                <a:ea typeface="Arial"/>
                <a:cs typeface="Arial"/>
                <a:sym typeface="Arial"/>
              </a:rPr>
              <a:t>Labs: CF Dev experience</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12:15 -  1:00		</a:t>
            </a:r>
            <a:r>
              <a:rPr lang="en" sz="1200" i="1" dirty="0">
                <a:solidFill>
                  <a:schemeClr val="folHlink"/>
                </a:solidFill>
                <a:latin typeface="Arial"/>
                <a:ea typeface="Arial"/>
                <a:cs typeface="Arial"/>
                <a:sym typeface="Arial"/>
              </a:rPr>
              <a:t>Lunch (Finish Labs)</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  1:00 -  1:30		</a:t>
            </a:r>
            <a:r>
              <a:rPr lang="en" sz="1200" i="1" dirty="0">
                <a:solidFill>
                  <a:schemeClr val="folHlink"/>
                </a:solidFill>
                <a:latin typeface="Arial"/>
                <a:ea typeface="Arial"/>
                <a:cs typeface="Arial"/>
                <a:sym typeface="Arial"/>
              </a:rPr>
              <a:t>Demo: Observability</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  1:30 -  2:00		</a:t>
            </a:r>
            <a:r>
              <a:rPr lang="en" sz="1200" i="1" dirty="0">
                <a:solidFill>
                  <a:schemeClr val="folHlink"/>
                </a:solidFill>
                <a:latin typeface="Arial"/>
                <a:ea typeface="Arial"/>
                <a:cs typeface="Arial"/>
                <a:sym typeface="Arial"/>
              </a:rPr>
              <a:t>Security</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  2:00 -  2:30 		</a:t>
            </a:r>
            <a:r>
              <a:rPr lang="en" sz="1200" i="1" dirty="0">
                <a:solidFill>
                  <a:schemeClr val="folHlink"/>
                </a:solidFill>
                <a:latin typeface="Arial"/>
                <a:ea typeface="Arial"/>
                <a:cs typeface="Arial"/>
                <a:sym typeface="Arial"/>
              </a:rPr>
              <a:t>Lab: Security</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  2:30 -  2:45		</a:t>
            </a:r>
            <a:r>
              <a:rPr lang="en" sz="1200" i="1" dirty="0">
                <a:solidFill>
                  <a:schemeClr val="folHlink"/>
                </a:solidFill>
                <a:latin typeface="Arial"/>
                <a:ea typeface="Arial"/>
                <a:cs typeface="Arial"/>
                <a:sym typeface="Arial"/>
              </a:rPr>
              <a:t>Break</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  2:45 -  3:30		</a:t>
            </a:r>
            <a:r>
              <a:rPr lang="en" sz="1200" i="1" dirty="0">
                <a:solidFill>
                  <a:schemeClr val="folHlink"/>
                </a:solidFill>
                <a:latin typeface="Arial"/>
                <a:ea typeface="Arial"/>
                <a:cs typeface="Arial"/>
                <a:sym typeface="Arial"/>
              </a:rPr>
              <a:t>Demo: Power of BOSH</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  3:30 -  3:45		</a:t>
            </a:r>
            <a:r>
              <a:rPr lang="en" sz="1200" i="1" dirty="0">
                <a:solidFill>
                  <a:schemeClr val="folHlink"/>
                </a:solidFill>
                <a:latin typeface="Arial"/>
                <a:ea typeface="Arial"/>
                <a:cs typeface="Arial"/>
                <a:sym typeface="Arial"/>
              </a:rPr>
              <a:t>Demo: CI/CD</a:t>
            </a:r>
            <a:endParaRPr sz="1200" i="1" dirty="0">
              <a:solidFill>
                <a:schemeClr val="folHlink"/>
              </a:solidFill>
              <a:latin typeface="Arial"/>
              <a:ea typeface="Arial"/>
              <a:cs typeface="Arial"/>
              <a:sym typeface="Arial"/>
            </a:endParaRPr>
          </a:p>
          <a:p>
            <a:pPr marL="0" lvl="0" indent="0" algn="l" rtl="0">
              <a:lnSpc>
                <a:spcPct val="115000"/>
              </a:lnSpc>
              <a:spcBef>
                <a:spcPts val="0"/>
              </a:spcBef>
              <a:spcAft>
                <a:spcPts val="0"/>
              </a:spcAft>
              <a:buNone/>
            </a:pPr>
            <a:r>
              <a:rPr lang="en" sz="1200" dirty="0">
                <a:solidFill>
                  <a:schemeClr val="folHlink"/>
                </a:solidFill>
                <a:latin typeface="Arial"/>
                <a:ea typeface="Arial"/>
                <a:cs typeface="Arial"/>
                <a:sym typeface="Arial"/>
              </a:rPr>
              <a:t>  3:45 -  4:00		</a:t>
            </a:r>
            <a:r>
              <a:rPr lang="en" sz="1200" i="1" dirty="0">
                <a:solidFill>
                  <a:schemeClr val="folHlink"/>
                </a:solidFill>
                <a:latin typeface="Arial"/>
                <a:ea typeface="Arial"/>
                <a:cs typeface="Arial"/>
                <a:sym typeface="Arial"/>
              </a:rPr>
              <a:t>Wrap up</a:t>
            </a:r>
            <a:endParaRPr sz="1200" i="1" dirty="0">
              <a:solidFill>
                <a:schemeClr val="folHlink"/>
              </a:solidFill>
              <a:latin typeface="Arial"/>
              <a:ea typeface="Arial"/>
              <a:cs typeface="Arial"/>
              <a:sym typeface="Arial"/>
            </a:endParaRPr>
          </a:p>
          <a:p>
            <a:pPr marL="0" lvl="0" indent="0" algn="l" rtl="0">
              <a:spcBef>
                <a:spcPts val="0"/>
              </a:spcBef>
              <a:spcAft>
                <a:spcPts val="1000"/>
              </a:spcAft>
              <a:buNone/>
            </a:pPr>
            <a:br>
              <a:rPr lang="en" dirty="0"/>
            </a:br>
            <a:endParaRPr dirty="0"/>
          </a:p>
        </p:txBody>
      </p:sp>
      <p:sp>
        <p:nvSpPr>
          <p:cNvPr id="1627" name="Google Shape;1627;p20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PCF Operator Workshop - Agenda</a:t>
            </a:r>
            <a:endParaRPr/>
          </a:p>
        </p:txBody>
      </p:sp>
      <p:sp>
        <p:nvSpPr>
          <p:cNvPr id="1628" name="Google Shape;1628;p200"/>
          <p:cNvSpPr txBox="1">
            <a:spLocks noGrp="1"/>
          </p:cNvSpPr>
          <p:nvPr>
            <p:ph type="body" idx="2"/>
          </p:nvPr>
        </p:nvSpPr>
        <p:spPr>
          <a:xfrm>
            <a:off x="6222125" y="900400"/>
            <a:ext cx="2729400" cy="37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Logistics</a:t>
            </a:r>
            <a:endParaRPr/>
          </a:p>
          <a:p>
            <a:pPr marL="457200" lvl="0" indent="-311150" algn="l" rtl="0">
              <a:spcBef>
                <a:spcPts val="2000"/>
              </a:spcBef>
              <a:spcAft>
                <a:spcPts val="0"/>
              </a:spcAft>
              <a:buSzPts val="1300"/>
              <a:buChar char="●"/>
            </a:pPr>
            <a:r>
              <a:rPr lang="en"/>
              <a:t>Targeted for Operators &amp; Infrastructure Architects</a:t>
            </a:r>
            <a:endParaRPr/>
          </a:p>
          <a:p>
            <a:pPr marL="457200" lvl="0" indent="-311150" algn="l" rtl="0">
              <a:spcBef>
                <a:spcPts val="0"/>
              </a:spcBef>
              <a:spcAft>
                <a:spcPts val="0"/>
              </a:spcAft>
              <a:buSzPts val="1300"/>
              <a:buChar char="●"/>
            </a:pPr>
            <a:r>
              <a:rPr lang="en"/>
              <a:t>Full Day</a:t>
            </a:r>
            <a:endParaRPr/>
          </a:p>
          <a:p>
            <a:pPr marL="457200" lvl="0" indent="-311150" algn="l" rtl="0">
              <a:spcBef>
                <a:spcPts val="0"/>
              </a:spcBef>
              <a:spcAft>
                <a:spcPts val="0"/>
              </a:spcAft>
              <a:buSzPts val="1300"/>
              <a:buChar char="●"/>
            </a:pPr>
            <a:r>
              <a:rPr lang="en"/>
              <a:t>Demo Environment</a:t>
            </a:r>
            <a:endParaRPr/>
          </a:p>
          <a:p>
            <a:pPr marL="457200" lvl="0" indent="-311150" algn="l" rtl="0">
              <a:spcBef>
                <a:spcPts val="0"/>
              </a:spcBef>
              <a:spcAft>
                <a:spcPts val="0"/>
              </a:spcAft>
              <a:buSzPts val="1300"/>
              <a:buChar char="●"/>
            </a:pPr>
            <a:r>
              <a:rPr lang="en"/>
              <a:t>Breakfast and Lunch Provided</a:t>
            </a:r>
            <a:endParaRPr/>
          </a:p>
          <a:p>
            <a:pPr marL="457200" lvl="0" indent="-311150" algn="l" rtl="0">
              <a:spcBef>
                <a:spcPts val="0"/>
              </a:spcBef>
              <a:spcAft>
                <a:spcPts val="0"/>
              </a:spcAft>
              <a:buSzPts val="1300"/>
              <a:buChar char="●"/>
            </a:pPr>
            <a:r>
              <a:rPr lang="en"/>
              <a:t>Q&amp;A Throughout</a:t>
            </a:r>
            <a:endParaRPr/>
          </a:p>
          <a:p>
            <a:pPr marL="457200" lvl="0" indent="-311150" algn="l" rtl="0">
              <a:spcBef>
                <a:spcPts val="0"/>
              </a:spcBef>
              <a:spcAft>
                <a:spcPts val="0"/>
              </a:spcAft>
              <a:buSzPts val="1300"/>
              <a:buChar char="●"/>
            </a:pPr>
            <a:r>
              <a:rPr lang="en"/>
              <a:t>In Person only</a:t>
            </a:r>
            <a:endParaRPr/>
          </a:p>
          <a:p>
            <a:pPr marL="457200" lvl="0" indent="0" algn="l" rtl="0">
              <a:spcBef>
                <a:spcPts val="2000"/>
              </a:spcBef>
              <a:spcAft>
                <a:spcPts val="2000"/>
              </a:spcAft>
              <a:buNone/>
            </a:pPr>
            <a:endParaRPr/>
          </a:p>
        </p:txBody>
      </p:sp>
      <p:pic>
        <p:nvPicPr>
          <p:cNvPr id="1629" name="Google Shape;1629;p200"/>
          <p:cNvPicPr preferRelativeResize="0"/>
          <p:nvPr/>
        </p:nvPicPr>
        <p:blipFill>
          <a:blip r:embed="rId3">
            <a:alphaModFix/>
          </a:blip>
          <a:stretch>
            <a:fillRect/>
          </a:stretch>
        </p:blipFill>
        <p:spPr>
          <a:xfrm>
            <a:off x="6293550" y="4095151"/>
            <a:ext cx="2692777" cy="569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201"/>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Logistics</a:t>
            </a:r>
            <a:endParaRPr/>
          </a:p>
        </p:txBody>
      </p:sp>
      <p:sp>
        <p:nvSpPr>
          <p:cNvPr id="1635" name="Google Shape;1635;p20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
        <p:nvSpPr>
          <p:cNvPr id="1636" name="Google Shape;1636;p201"/>
          <p:cNvSpPr txBox="1">
            <a:spLocks noGrp="1"/>
          </p:cNvSpPr>
          <p:nvPr>
            <p:ph type="body" idx="2"/>
          </p:nvPr>
        </p:nvSpPr>
        <p:spPr>
          <a:xfrm>
            <a:off x="3810675" y="1047050"/>
            <a:ext cx="5047200" cy="3622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Breaks</a:t>
            </a:r>
            <a:endParaRPr sz="2400"/>
          </a:p>
          <a:p>
            <a:pPr marL="457200" lvl="0" indent="-381000" algn="l" rtl="0">
              <a:spcBef>
                <a:spcPts val="0"/>
              </a:spcBef>
              <a:spcAft>
                <a:spcPts val="0"/>
              </a:spcAft>
              <a:buSzPts val="2400"/>
              <a:buChar char="●"/>
            </a:pPr>
            <a:r>
              <a:rPr lang="en" sz="2400"/>
              <a:t>Lunch</a:t>
            </a:r>
            <a:endParaRPr sz="2400"/>
          </a:p>
          <a:p>
            <a:pPr marL="457200" lvl="0" indent="-381000" algn="l" rtl="0">
              <a:spcBef>
                <a:spcPts val="0"/>
              </a:spcBef>
              <a:spcAft>
                <a:spcPts val="0"/>
              </a:spcAft>
              <a:buSzPts val="2400"/>
              <a:buChar char="●"/>
            </a:pPr>
            <a:r>
              <a:rPr lang="en" sz="2400"/>
              <a:t>‘The Facilities’</a:t>
            </a:r>
            <a:endParaRPr sz="2400"/>
          </a:p>
          <a:p>
            <a:pPr marL="457200" lvl="0" indent="-381000" algn="l" rtl="0">
              <a:spcBef>
                <a:spcPts val="0"/>
              </a:spcBef>
              <a:spcAft>
                <a:spcPts val="0"/>
              </a:spcAft>
              <a:buSzPts val="2400"/>
              <a:buChar char="●"/>
            </a:pPr>
            <a:r>
              <a:rPr lang="en" sz="2400"/>
              <a:t>Email &amp; Cell Phones</a:t>
            </a:r>
            <a:endParaRPr sz="2400"/>
          </a:p>
          <a:p>
            <a:pPr marL="457200" lvl="0" indent="-381000" algn="l" rtl="0">
              <a:spcBef>
                <a:spcPts val="0"/>
              </a:spcBef>
              <a:spcAft>
                <a:spcPts val="0"/>
              </a:spcAft>
              <a:buSzPts val="2400"/>
              <a:buChar char="●"/>
            </a:pPr>
            <a:r>
              <a:rPr lang="en" sz="2400"/>
              <a:t>Questions</a:t>
            </a:r>
            <a:endParaRPr sz="2400"/>
          </a:p>
          <a:p>
            <a:pPr marL="457200" lvl="0" indent="-381000" algn="l" rtl="0">
              <a:spcBef>
                <a:spcPts val="0"/>
              </a:spcBef>
              <a:spcAft>
                <a:spcPts val="0"/>
              </a:spcAft>
              <a:buSzPts val="2400"/>
              <a:buChar char="●"/>
            </a:pPr>
            <a:r>
              <a:rPr lang="en" sz="2400"/>
              <a:t>Lab Setup</a:t>
            </a:r>
            <a:endParaRPr sz="2400"/>
          </a:p>
          <a:p>
            <a:pPr marL="457200" lvl="0" indent="-381000" algn="l" rtl="0">
              <a:spcBef>
                <a:spcPts val="0"/>
              </a:spcBef>
              <a:spcAft>
                <a:spcPts val="0"/>
              </a:spcAft>
              <a:buSzPts val="2400"/>
              <a:buChar char="●"/>
            </a:pPr>
            <a:r>
              <a:rPr lang="en" sz="2400"/>
              <a:t>Follow Ups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202"/>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Speakers</a:t>
            </a:r>
            <a:endParaRPr/>
          </a:p>
        </p:txBody>
      </p:sp>
      <p:sp>
        <p:nvSpPr>
          <p:cNvPr id="1642" name="Google Shape;1642;p202"/>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
        <p:nvSpPr>
          <p:cNvPr id="1643" name="Google Shape;1643;p202"/>
          <p:cNvSpPr txBox="1">
            <a:spLocks noGrp="1"/>
          </p:cNvSpPr>
          <p:nvPr>
            <p:ph type="body" idx="2"/>
          </p:nvPr>
        </p:nvSpPr>
        <p:spPr>
          <a:xfrm>
            <a:off x="3810675" y="549625"/>
            <a:ext cx="5047200" cy="412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b="1" dirty="0">
                <a:solidFill>
                  <a:srgbClr val="1AB9A5"/>
                </a:solidFill>
              </a:rPr>
              <a:t>Pivotal</a:t>
            </a:r>
            <a:endParaRPr sz="2400" b="1" dirty="0">
              <a:solidFill>
                <a:srgbClr val="1AB9A5"/>
              </a:solidFill>
            </a:endParaRPr>
          </a:p>
          <a:p>
            <a:pPr marL="457200" lvl="0" indent="-342900" algn="l" rtl="0">
              <a:spcBef>
                <a:spcPts val="2000"/>
              </a:spcBef>
              <a:spcAft>
                <a:spcPts val="0"/>
              </a:spcAft>
              <a:buSzPts val="1800"/>
              <a:buChar char="●"/>
            </a:pPr>
            <a:r>
              <a:rPr lang="en" sz="1800" b="1" dirty="0"/>
              <a:t>Will Arroyo</a:t>
            </a:r>
            <a:r>
              <a:rPr lang="en" sz="1800" dirty="0"/>
              <a:t> - Sr. Platform Architect</a:t>
            </a:r>
            <a:endParaRPr sz="1800" dirty="0"/>
          </a:p>
          <a:p>
            <a:pPr marL="457200" lvl="0" indent="-342900" algn="l" rtl="0">
              <a:spcBef>
                <a:spcPts val="0"/>
              </a:spcBef>
              <a:spcAft>
                <a:spcPts val="0"/>
              </a:spcAft>
              <a:buSzPts val="1800"/>
              <a:buChar char="●"/>
            </a:pPr>
            <a:r>
              <a:rPr lang="en" sz="1800" b="1" dirty="0"/>
              <a:t>Brent Shepherd</a:t>
            </a:r>
            <a:r>
              <a:rPr lang="en" sz="1800" dirty="0"/>
              <a:t> - Account Exec.</a:t>
            </a:r>
            <a:endParaRPr sz="1800" dirty="0"/>
          </a:p>
          <a:p>
            <a:pPr marL="457200" lvl="0" indent="-342900" algn="l" rtl="0">
              <a:spcBef>
                <a:spcPts val="0"/>
              </a:spcBef>
              <a:spcAft>
                <a:spcPts val="0"/>
              </a:spcAft>
              <a:buSzPts val="1800"/>
              <a:buChar char="●"/>
            </a:pPr>
            <a:r>
              <a:rPr lang="en" sz="1800" b="1" dirty="0"/>
              <a:t>Derek Beauregard</a:t>
            </a:r>
            <a:r>
              <a:rPr lang="en" sz="1800" dirty="0"/>
              <a:t> - Regional Director, PA</a:t>
            </a:r>
            <a:endParaRP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203"/>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Introductions</a:t>
            </a:r>
            <a:endParaRPr/>
          </a:p>
        </p:txBody>
      </p:sp>
      <p:sp>
        <p:nvSpPr>
          <p:cNvPr id="1649" name="Google Shape;1649;p203"/>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04"/>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1.0</a:t>
            </a:r>
            <a:endParaRPr/>
          </a:p>
          <a:p>
            <a:pPr marL="0" lvl="0" indent="0" algn="l" rtl="0">
              <a:spcBef>
                <a:spcPts val="0"/>
              </a:spcBef>
              <a:spcAft>
                <a:spcPts val="0"/>
              </a:spcAft>
              <a:buNone/>
            </a:pPr>
            <a:r>
              <a:rPr lang="en"/>
              <a:t>March, 2019</a:t>
            </a:r>
            <a:endParaRPr/>
          </a:p>
        </p:txBody>
      </p:sp>
      <p:sp>
        <p:nvSpPr>
          <p:cNvPr id="1655" name="Google Shape;1655;p204"/>
          <p:cNvSpPr txBox="1">
            <a:spLocks noGrp="1"/>
          </p:cNvSpPr>
          <p:nvPr>
            <p:ph type="title"/>
          </p:nvPr>
        </p:nvSpPr>
        <p:spPr>
          <a:xfrm>
            <a:off x="523200" y="1737025"/>
            <a:ext cx="7788600" cy="11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Ops Workshop</a:t>
            </a:r>
            <a:endParaRPr/>
          </a:p>
          <a:p>
            <a:pPr marL="0" lvl="0" indent="0" algn="l" rtl="0">
              <a:spcBef>
                <a:spcPts val="0"/>
              </a:spcBef>
              <a:spcAft>
                <a:spcPts val="0"/>
              </a:spcAft>
              <a:buNone/>
            </a:pPr>
            <a:r>
              <a:rPr lang="en" b="0"/>
              <a:t>Cloud Native Introduction</a:t>
            </a:r>
            <a:endParaRPr b="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pic>
        <p:nvPicPr>
          <p:cNvPr id="1661" name="Google Shape;1661;p20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662" name="Google Shape;1662;p205"/>
          <p:cNvSpPr txBox="1"/>
          <p:nvPr/>
        </p:nvSpPr>
        <p:spPr>
          <a:xfrm>
            <a:off x="0" y="4398900"/>
            <a:ext cx="9144000" cy="46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rgbClr val="FFFFFF"/>
                </a:solidFill>
                <a:latin typeface="Arial"/>
                <a:ea typeface="Arial"/>
                <a:cs typeface="Arial"/>
                <a:sym typeface="Arial"/>
              </a:rPr>
              <a:t>Software is an Offensive Weapon </a:t>
            </a:r>
            <a:endParaRPr sz="3600" b="0" i="0" u="none" strike="noStrike" cap="none">
              <a:solidFill>
                <a:srgbClr val="FFFFFF"/>
              </a:solidFill>
              <a:latin typeface="Arial"/>
              <a:ea typeface="Arial"/>
              <a:cs typeface="Arial"/>
              <a:sym typeface="Arial"/>
            </a:endParaRPr>
          </a:p>
        </p:txBody>
      </p:sp>
      <p:sp>
        <p:nvSpPr>
          <p:cNvPr id="1663" name="Google Shape;1663;p205"/>
          <p:cNvSpPr txBox="1"/>
          <p:nvPr/>
        </p:nvSpPr>
        <p:spPr>
          <a:xfrm>
            <a:off x="3242225" y="-17100"/>
            <a:ext cx="5901900" cy="283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http://www.boeing.com//resources/boeingdotcom/defense/fa-18_super_hornet/images/fa18_super_hornet_new_1280x720.jpg</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206"/>
          <p:cNvSpPr/>
          <p:nvPr/>
        </p:nvSpPr>
        <p:spPr>
          <a:xfrm>
            <a:off x="1" y="2724150"/>
            <a:ext cx="9144000" cy="24192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670" name="Google Shape;1670;p206"/>
          <p:cNvGrpSpPr/>
          <p:nvPr/>
        </p:nvGrpSpPr>
        <p:grpSpPr>
          <a:xfrm>
            <a:off x="3048000" y="54678"/>
            <a:ext cx="3048001" cy="5076120"/>
            <a:chOff x="3048000" y="0"/>
            <a:chExt cx="3048001" cy="5143500"/>
          </a:xfrm>
        </p:grpSpPr>
        <p:cxnSp>
          <p:nvCxnSpPr>
            <p:cNvPr id="1671" name="Google Shape;1671;p206"/>
            <p:cNvCxnSpPr/>
            <p:nvPr/>
          </p:nvCxnSpPr>
          <p:spPr>
            <a:xfrm rot="10800000">
              <a:off x="3048000" y="0"/>
              <a:ext cx="0" cy="5143500"/>
            </a:xfrm>
            <a:prstGeom prst="straightConnector1">
              <a:avLst/>
            </a:prstGeom>
            <a:noFill/>
            <a:ln w="9525" cap="flat" cmpd="sng">
              <a:solidFill>
                <a:schemeClr val="lt2"/>
              </a:solidFill>
              <a:prstDash val="solid"/>
              <a:round/>
              <a:headEnd type="none" w="sm" len="sm"/>
              <a:tailEnd type="none" w="sm" len="sm"/>
            </a:ln>
          </p:spPr>
        </p:cxnSp>
        <p:cxnSp>
          <p:nvCxnSpPr>
            <p:cNvPr id="1672" name="Google Shape;1672;p206"/>
            <p:cNvCxnSpPr/>
            <p:nvPr/>
          </p:nvCxnSpPr>
          <p:spPr>
            <a:xfrm rot="10800000">
              <a:off x="6096001" y="0"/>
              <a:ext cx="0" cy="5143500"/>
            </a:xfrm>
            <a:prstGeom prst="straightConnector1">
              <a:avLst/>
            </a:prstGeom>
            <a:noFill/>
            <a:ln w="9525" cap="flat" cmpd="sng">
              <a:solidFill>
                <a:schemeClr val="lt2"/>
              </a:solidFill>
              <a:prstDash val="solid"/>
              <a:round/>
              <a:headEnd type="none" w="sm" len="sm"/>
              <a:tailEnd type="none" w="sm" len="sm"/>
            </a:ln>
          </p:spPr>
        </p:cxnSp>
      </p:grpSp>
      <p:grpSp>
        <p:nvGrpSpPr>
          <p:cNvPr id="1673" name="Google Shape;1673;p206"/>
          <p:cNvGrpSpPr/>
          <p:nvPr/>
        </p:nvGrpSpPr>
        <p:grpSpPr>
          <a:xfrm>
            <a:off x="3087007" y="86653"/>
            <a:ext cx="2926500" cy="4882601"/>
            <a:chOff x="3087007" y="86653"/>
            <a:chExt cx="2926500" cy="4882601"/>
          </a:xfrm>
        </p:grpSpPr>
        <p:sp>
          <p:nvSpPr>
            <p:cNvPr id="1674" name="Google Shape;1674;p206"/>
            <p:cNvSpPr txBox="1"/>
            <p:nvPr/>
          </p:nvSpPr>
          <p:spPr>
            <a:xfrm>
              <a:off x="3087007" y="86653"/>
              <a:ext cx="29265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550"/>
                <a:buFont typeface="Arial"/>
                <a:buNone/>
              </a:pPr>
              <a:r>
                <a:rPr lang="en" sz="2200" b="1" i="0" u="none" strike="noStrike" cap="none">
                  <a:solidFill>
                    <a:schemeClr val="accent1"/>
                  </a:solidFill>
                  <a:latin typeface="Arial"/>
                  <a:ea typeface="Arial"/>
                  <a:cs typeface="Arial"/>
                  <a:sym typeface="Arial"/>
                </a:rPr>
                <a:t>Continuous Delivery</a:t>
              </a:r>
              <a:endParaRPr sz="1400" b="0" i="0" u="none" strike="noStrike" cap="none">
                <a:solidFill>
                  <a:srgbClr val="000000"/>
                </a:solidFill>
                <a:latin typeface="Arial"/>
                <a:ea typeface="Arial"/>
                <a:cs typeface="Arial"/>
                <a:sym typeface="Arial"/>
              </a:endParaRPr>
            </a:p>
          </p:txBody>
        </p:sp>
        <p:grpSp>
          <p:nvGrpSpPr>
            <p:cNvPr id="1675" name="Google Shape;1675;p206"/>
            <p:cNvGrpSpPr/>
            <p:nvPr/>
          </p:nvGrpSpPr>
          <p:grpSpPr>
            <a:xfrm>
              <a:off x="3537548" y="619887"/>
              <a:ext cx="2008200" cy="4349367"/>
              <a:chOff x="3537548" y="619887"/>
              <a:chExt cx="2008200" cy="4349367"/>
            </a:xfrm>
          </p:grpSpPr>
          <p:pic>
            <p:nvPicPr>
              <p:cNvPr id="1676" name="Google Shape;1676;p206"/>
              <p:cNvPicPr preferRelativeResize="0"/>
              <p:nvPr/>
            </p:nvPicPr>
            <p:blipFill rotWithShape="1">
              <a:blip r:embed="rId3">
                <a:alphaModFix/>
              </a:blip>
              <a:srcRect/>
              <a:stretch/>
            </p:blipFill>
            <p:spPr>
              <a:xfrm>
                <a:off x="3868369" y="1212357"/>
                <a:ext cx="1391699" cy="1338300"/>
              </a:xfrm>
              <a:prstGeom prst="rect">
                <a:avLst/>
              </a:prstGeom>
              <a:noFill/>
              <a:ln>
                <a:noFill/>
              </a:ln>
            </p:spPr>
          </p:pic>
          <p:sp>
            <p:nvSpPr>
              <p:cNvPr id="1677" name="Google Shape;1677;p206"/>
              <p:cNvSpPr txBox="1"/>
              <p:nvPr/>
            </p:nvSpPr>
            <p:spPr>
              <a:xfrm>
                <a:off x="3537548" y="619887"/>
                <a:ext cx="2008200" cy="43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50"/>
                  <a:buFont typeface="Arial"/>
                  <a:buNone/>
                </a:pPr>
                <a:r>
                  <a:rPr lang="en" sz="1000" b="1" i="0" u="none" strike="noStrike" cap="none">
                    <a:solidFill>
                      <a:srgbClr val="3F3F3F"/>
                    </a:solidFill>
                    <a:latin typeface="Arial"/>
                    <a:ea typeface="Arial"/>
                    <a:cs typeface="Arial"/>
                    <a:sym typeface="Arial"/>
                  </a:rPr>
                  <a:t>Release once every 6 months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300"/>
                  </a:spcBef>
                  <a:spcAft>
                    <a:spcPts val="0"/>
                  </a:spcAft>
                  <a:buClr>
                    <a:srgbClr val="3F3F3F"/>
                  </a:buClr>
                  <a:buSzPts val="250"/>
                  <a:buFont typeface="Arial"/>
                  <a:buNone/>
                </a:pPr>
                <a:r>
                  <a:rPr lang="en" sz="1000" b="0" i="0" u="none" strike="noStrike" cap="none">
                    <a:solidFill>
                      <a:srgbClr val="3F3F3F"/>
                    </a:solidFill>
                    <a:latin typeface="Arial"/>
                    <a:ea typeface="Arial"/>
                    <a:cs typeface="Arial"/>
                    <a:sym typeface="Arial"/>
                  </a:rPr>
                  <a:t>More Bugs in production</a:t>
                </a:r>
                <a:endParaRPr sz="1400" b="0" i="0" u="none" strike="noStrike" cap="none">
                  <a:solidFill>
                    <a:srgbClr val="000000"/>
                  </a:solidFill>
                  <a:latin typeface="Arial"/>
                  <a:ea typeface="Arial"/>
                  <a:cs typeface="Arial"/>
                  <a:sym typeface="Arial"/>
                </a:endParaRPr>
              </a:p>
            </p:txBody>
          </p:sp>
          <p:pic>
            <p:nvPicPr>
              <p:cNvPr id="1678" name="Google Shape;1678;p206"/>
              <p:cNvPicPr preferRelativeResize="0"/>
              <p:nvPr/>
            </p:nvPicPr>
            <p:blipFill rotWithShape="1">
              <a:blip r:embed="rId4">
                <a:alphaModFix/>
              </a:blip>
              <a:srcRect/>
              <a:stretch/>
            </p:blipFill>
            <p:spPr>
              <a:xfrm>
                <a:off x="3694975" y="3476154"/>
                <a:ext cx="1701601" cy="1493100"/>
              </a:xfrm>
              <a:prstGeom prst="rect">
                <a:avLst/>
              </a:prstGeom>
              <a:noFill/>
              <a:ln>
                <a:noFill/>
              </a:ln>
            </p:spPr>
          </p:pic>
          <p:sp>
            <p:nvSpPr>
              <p:cNvPr id="1679" name="Google Shape;1679;p206"/>
              <p:cNvSpPr txBox="1"/>
              <p:nvPr/>
            </p:nvSpPr>
            <p:spPr>
              <a:xfrm>
                <a:off x="3683173" y="3030214"/>
                <a:ext cx="1722600" cy="43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50"/>
                  <a:buFont typeface="Arial"/>
                  <a:buNone/>
                </a:pPr>
                <a:r>
                  <a:rPr lang="en" sz="1000" b="1" i="0" u="none" strike="noStrike" cap="none">
                    <a:solidFill>
                      <a:schemeClr val="lt1"/>
                    </a:solidFill>
                    <a:latin typeface="Arial"/>
                    <a:ea typeface="Arial"/>
                    <a:cs typeface="Arial"/>
                    <a:sym typeface="Arial"/>
                  </a:rPr>
                  <a:t>Release early and often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300"/>
                  </a:spcBef>
                  <a:spcAft>
                    <a:spcPts val="0"/>
                  </a:spcAft>
                  <a:buClr>
                    <a:schemeClr val="lt1"/>
                  </a:buClr>
                  <a:buSzPts val="250"/>
                  <a:buFont typeface="Arial"/>
                  <a:buNone/>
                </a:pPr>
                <a:r>
                  <a:rPr lang="en" sz="1000" b="0" i="0" u="none" strike="noStrike" cap="none">
                    <a:solidFill>
                      <a:schemeClr val="lt1"/>
                    </a:solidFill>
                    <a:latin typeface="Arial"/>
                    <a:ea typeface="Arial"/>
                    <a:cs typeface="Arial"/>
                    <a:sym typeface="Arial"/>
                  </a:rPr>
                  <a:t>Higher Quality of Code</a:t>
                </a:r>
                <a:endParaRPr sz="1400" b="0" i="0" u="none" strike="noStrike" cap="none">
                  <a:solidFill>
                    <a:srgbClr val="000000"/>
                  </a:solidFill>
                  <a:latin typeface="Arial"/>
                  <a:ea typeface="Arial"/>
                  <a:cs typeface="Arial"/>
                  <a:sym typeface="Arial"/>
                </a:endParaRPr>
              </a:p>
            </p:txBody>
          </p:sp>
        </p:grpSp>
      </p:grpSp>
      <p:grpSp>
        <p:nvGrpSpPr>
          <p:cNvPr id="1680" name="Google Shape;1680;p206"/>
          <p:cNvGrpSpPr/>
          <p:nvPr/>
        </p:nvGrpSpPr>
        <p:grpSpPr>
          <a:xfrm>
            <a:off x="309438" y="67377"/>
            <a:ext cx="2392200" cy="4797227"/>
            <a:chOff x="309438" y="67377"/>
            <a:chExt cx="2392200" cy="4797227"/>
          </a:xfrm>
        </p:grpSpPr>
        <p:sp>
          <p:nvSpPr>
            <p:cNvPr id="1681" name="Google Shape;1681;p206"/>
            <p:cNvSpPr txBox="1"/>
            <p:nvPr/>
          </p:nvSpPr>
          <p:spPr>
            <a:xfrm>
              <a:off x="440614" y="67377"/>
              <a:ext cx="22410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550"/>
                <a:buFont typeface="Arial"/>
                <a:buNone/>
              </a:pPr>
              <a:r>
                <a:rPr lang="en" sz="2200" b="1" i="0" u="none" strike="noStrike" cap="none">
                  <a:solidFill>
                    <a:schemeClr val="accent1"/>
                  </a:solidFill>
                  <a:latin typeface="Arial"/>
                  <a:ea typeface="Arial"/>
                  <a:cs typeface="Arial"/>
                  <a:sym typeface="Arial"/>
                </a:rPr>
                <a:t>DevOps</a:t>
              </a:r>
              <a:endParaRPr sz="1400" b="0" i="0" u="none" strike="noStrike" cap="none">
                <a:solidFill>
                  <a:srgbClr val="000000"/>
                </a:solidFill>
                <a:latin typeface="Arial"/>
                <a:ea typeface="Arial"/>
                <a:cs typeface="Arial"/>
                <a:sym typeface="Arial"/>
              </a:endParaRPr>
            </a:p>
          </p:txBody>
        </p:sp>
        <p:grpSp>
          <p:nvGrpSpPr>
            <p:cNvPr id="1682" name="Google Shape;1682;p206"/>
            <p:cNvGrpSpPr/>
            <p:nvPr/>
          </p:nvGrpSpPr>
          <p:grpSpPr>
            <a:xfrm>
              <a:off x="309438" y="619887"/>
              <a:ext cx="2392200" cy="4244717"/>
              <a:chOff x="309438" y="619887"/>
              <a:chExt cx="2392200" cy="4244717"/>
            </a:xfrm>
          </p:grpSpPr>
          <p:sp>
            <p:nvSpPr>
              <p:cNvPr id="1683" name="Google Shape;1683;p206"/>
              <p:cNvSpPr txBox="1"/>
              <p:nvPr/>
            </p:nvSpPr>
            <p:spPr>
              <a:xfrm>
                <a:off x="387403" y="619887"/>
                <a:ext cx="2254500" cy="59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50"/>
                  <a:buFont typeface="Arial"/>
                  <a:buNone/>
                </a:pPr>
                <a:r>
                  <a:rPr lang="en" sz="1000" b="1" i="0" u="none" strike="noStrike" cap="none">
                    <a:solidFill>
                      <a:srgbClr val="3F3F3F"/>
                    </a:solidFill>
                    <a:latin typeface="Arial"/>
                    <a:ea typeface="Arial"/>
                    <a:cs typeface="Arial"/>
                    <a:sym typeface="Arial"/>
                  </a:rPr>
                  <a:t>Not my problem</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300"/>
                  </a:spcBef>
                  <a:spcAft>
                    <a:spcPts val="0"/>
                  </a:spcAft>
                  <a:buClr>
                    <a:srgbClr val="3F3F3F"/>
                  </a:buClr>
                  <a:buSzPts val="250"/>
                  <a:buFont typeface="Arial"/>
                  <a:buNone/>
                </a:pPr>
                <a:r>
                  <a:rPr lang="en" sz="1000" b="0" i="0" u="none" strike="noStrike" cap="none">
                    <a:solidFill>
                      <a:srgbClr val="3F3F3F"/>
                    </a:solidFill>
                    <a:latin typeface="Arial"/>
                    <a:ea typeface="Arial"/>
                    <a:cs typeface="Arial"/>
                    <a:sym typeface="Arial"/>
                  </a:rPr>
                  <a:t>Separate tools, varied incentives, opaque process</a:t>
                </a:r>
                <a:endParaRPr sz="1400" b="0" i="0" u="none" strike="noStrike" cap="none">
                  <a:solidFill>
                    <a:srgbClr val="000000"/>
                  </a:solidFill>
                  <a:latin typeface="Arial"/>
                  <a:ea typeface="Arial"/>
                  <a:cs typeface="Arial"/>
                  <a:sym typeface="Arial"/>
                </a:endParaRPr>
              </a:p>
            </p:txBody>
          </p:sp>
          <p:sp>
            <p:nvSpPr>
              <p:cNvPr id="1684" name="Google Shape;1684;p206"/>
              <p:cNvSpPr txBox="1"/>
              <p:nvPr/>
            </p:nvSpPr>
            <p:spPr>
              <a:xfrm>
                <a:off x="309438" y="3030214"/>
                <a:ext cx="2392200" cy="59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50"/>
                  <a:buFont typeface="Arial"/>
                  <a:buNone/>
                </a:pPr>
                <a:r>
                  <a:rPr lang="en" sz="1000" b="1" i="0" u="none" strike="noStrike" cap="none">
                    <a:solidFill>
                      <a:schemeClr val="lt1"/>
                    </a:solidFill>
                    <a:latin typeface="Arial"/>
                    <a:ea typeface="Arial"/>
                    <a:cs typeface="Arial"/>
                    <a:sym typeface="Arial"/>
                  </a:rPr>
                  <a:t>Shared responsibility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300"/>
                  </a:spcBef>
                  <a:spcAft>
                    <a:spcPts val="0"/>
                  </a:spcAft>
                  <a:buClr>
                    <a:schemeClr val="lt1"/>
                  </a:buClr>
                  <a:buSzPts val="250"/>
                  <a:buFont typeface="Arial"/>
                  <a:buNone/>
                </a:pPr>
                <a:r>
                  <a:rPr lang="en" sz="1000" b="0" i="0" u="none" strike="noStrike" cap="none">
                    <a:solidFill>
                      <a:schemeClr val="lt1"/>
                    </a:solidFill>
                    <a:latin typeface="Arial"/>
                    <a:ea typeface="Arial"/>
                    <a:cs typeface="Arial"/>
                    <a:sym typeface="Arial"/>
                  </a:rPr>
                  <a:t>Common incentives, tools, process and culture</a:t>
                </a:r>
                <a:endParaRPr sz="1400" b="0" i="0" u="none" strike="noStrike" cap="none">
                  <a:solidFill>
                    <a:srgbClr val="000000"/>
                  </a:solidFill>
                  <a:latin typeface="Arial"/>
                  <a:ea typeface="Arial"/>
                  <a:cs typeface="Arial"/>
                  <a:sym typeface="Arial"/>
                </a:endParaRPr>
              </a:p>
            </p:txBody>
          </p:sp>
          <p:pic>
            <p:nvPicPr>
              <p:cNvPr id="1685" name="Google Shape;1685;p206"/>
              <p:cNvPicPr preferRelativeResize="0"/>
              <p:nvPr/>
            </p:nvPicPr>
            <p:blipFill rotWithShape="1">
              <a:blip r:embed="rId5">
                <a:alphaModFix/>
              </a:blip>
              <a:srcRect/>
              <a:stretch/>
            </p:blipFill>
            <p:spPr>
              <a:xfrm>
                <a:off x="809529" y="1300329"/>
                <a:ext cx="1477500" cy="1243500"/>
              </a:xfrm>
              <a:prstGeom prst="rect">
                <a:avLst/>
              </a:prstGeom>
              <a:noFill/>
              <a:ln>
                <a:noFill/>
              </a:ln>
            </p:spPr>
          </p:pic>
          <p:pic>
            <p:nvPicPr>
              <p:cNvPr id="1686" name="Google Shape;1686;p206"/>
              <p:cNvPicPr preferRelativeResize="0"/>
              <p:nvPr/>
            </p:nvPicPr>
            <p:blipFill rotWithShape="1">
              <a:blip r:embed="rId6">
                <a:alphaModFix/>
              </a:blip>
              <a:srcRect/>
              <a:stretch/>
            </p:blipFill>
            <p:spPr>
              <a:xfrm>
                <a:off x="586350" y="3901605"/>
                <a:ext cx="1925999" cy="962999"/>
              </a:xfrm>
              <a:prstGeom prst="rect">
                <a:avLst/>
              </a:prstGeom>
              <a:noFill/>
              <a:ln>
                <a:noFill/>
              </a:ln>
            </p:spPr>
          </p:pic>
        </p:grpSp>
      </p:grpSp>
      <p:grpSp>
        <p:nvGrpSpPr>
          <p:cNvPr id="1687" name="Google Shape;1687;p206"/>
          <p:cNvGrpSpPr/>
          <p:nvPr/>
        </p:nvGrpSpPr>
        <p:grpSpPr>
          <a:xfrm>
            <a:off x="6410973" y="86653"/>
            <a:ext cx="2392200" cy="4896872"/>
            <a:chOff x="6423673" y="86653"/>
            <a:chExt cx="2392200" cy="4896872"/>
          </a:xfrm>
        </p:grpSpPr>
        <p:sp>
          <p:nvSpPr>
            <p:cNvPr id="1688" name="Google Shape;1688;p206"/>
            <p:cNvSpPr txBox="1"/>
            <p:nvPr/>
          </p:nvSpPr>
          <p:spPr>
            <a:xfrm>
              <a:off x="6574750" y="86653"/>
              <a:ext cx="22410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550"/>
                <a:buFont typeface="Arial"/>
                <a:buNone/>
              </a:pPr>
              <a:r>
                <a:rPr lang="en" sz="2200" b="1" i="0" u="none" strike="noStrike" cap="none">
                  <a:solidFill>
                    <a:schemeClr val="accent1"/>
                  </a:solidFill>
                  <a:latin typeface="Arial"/>
                  <a:ea typeface="Arial"/>
                  <a:cs typeface="Arial"/>
                  <a:sym typeface="Arial"/>
                </a:rPr>
                <a:t>Microservices</a:t>
              </a:r>
              <a:endParaRPr sz="1400" b="0" i="0" u="none" strike="noStrike" cap="none">
                <a:solidFill>
                  <a:srgbClr val="000000"/>
                </a:solidFill>
                <a:latin typeface="Arial"/>
                <a:ea typeface="Arial"/>
                <a:cs typeface="Arial"/>
                <a:sym typeface="Arial"/>
              </a:endParaRPr>
            </a:p>
          </p:txBody>
        </p:sp>
        <p:grpSp>
          <p:nvGrpSpPr>
            <p:cNvPr id="1689" name="Google Shape;1689;p206"/>
            <p:cNvGrpSpPr/>
            <p:nvPr/>
          </p:nvGrpSpPr>
          <p:grpSpPr>
            <a:xfrm>
              <a:off x="6423673" y="619887"/>
              <a:ext cx="2392200" cy="4363638"/>
              <a:chOff x="6423673" y="619887"/>
              <a:chExt cx="2392200" cy="4363638"/>
            </a:xfrm>
          </p:grpSpPr>
          <p:sp>
            <p:nvSpPr>
              <p:cNvPr id="1690" name="Google Shape;1690;p206"/>
              <p:cNvSpPr txBox="1"/>
              <p:nvPr/>
            </p:nvSpPr>
            <p:spPr>
              <a:xfrm>
                <a:off x="6561257" y="619887"/>
                <a:ext cx="2254500" cy="59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50"/>
                  <a:buFont typeface="Arial"/>
                  <a:buNone/>
                </a:pPr>
                <a:r>
                  <a:rPr lang="en" sz="1000" b="1" i="0" u="none" strike="noStrike" cap="none">
                    <a:solidFill>
                      <a:srgbClr val="3F3F3F"/>
                    </a:solidFill>
                    <a:latin typeface="Arial"/>
                    <a:ea typeface="Arial"/>
                    <a:cs typeface="Arial"/>
                    <a:sym typeface="Arial"/>
                  </a:rPr>
                  <a:t>Tightly coupled components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300"/>
                  </a:spcBef>
                  <a:spcAft>
                    <a:spcPts val="0"/>
                  </a:spcAft>
                  <a:buClr>
                    <a:srgbClr val="3F3F3F"/>
                  </a:buClr>
                  <a:buSzPts val="250"/>
                  <a:buFont typeface="Arial"/>
                  <a:buNone/>
                </a:pPr>
                <a:r>
                  <a:rPr lang="en" sz="1000" b="0" i="0" u="none" strike="noStrike" cap="none">
                    <a:solidFill>
                      <a:srgbClr val="3F3F3F"/>
                    </a:solidFill>
                    <a:latin typeface="Arial"/>
                    <a:ea typeface="Arial"/>
                    <a:cs typeface="Arial"/>
                    <a:sym typeface="Arial"/>
                  </a:rPr>
                  <a:t>Slow deployment cycles waiting on integrated tests teams</a:t>
                </a:r>
                <a:endParaRPr sz="1400" b="0" i="0" u="none" strike="noStrike" cap="none">
                  <a:solidFill>
                    <a:srgbClr val="000000"/>
                  </a:solidFill>
                  <a:latin typeface="Arial"/>
                  <a:ea typeface="Arial"/>
                  <a:cs typeface="Arial"/>
                  <a:sym typeface="Arial"/>
                </a:endParaRPr>
              </a:p>
            </p:txBody>
          </p:sp>
          <p:pic>
            <p:nvPicPr>
              <p:cNvPr id="1691" name="Google Shape;1691;p206"/>
              <p:cNvPicPr preferRelativeResize="0"/>
              <p:nvPr/>
            </p:nvPicPr>
            <p:blipFill rotWithShape="1">
              <a:blip r:embed="rId7">
                <a:alphaModFix/>
              </a:blip>
              <a:srcRect/>
              <a:stretch/>
            </p:blipFill>
            <p:spPr>
              <a:xfrm>
                <a:off x="7119152" y="1269870"/>
                <a:ext cx="1182299" cy="1274700"/>
              </a:xfrm>
              <a:prstGeom prst="rect">
                <a:avLst/>
              </a:prstGeom>
              <a:noFill/>
              <a:ln>
                <a:noFill/>
              </a:ln>
            </p:spPr>
          </p:pic>
          <p:sp>
            <p:nvSpPr>
              <p:cNvPr id="1692" name="Google Shape;1692;p206"/>
              <p:cNvSpPr txBox="1"/>
              <p:nvPr/>
            </p:nvSpPr>
            <p:spPr>
              <a:xfrm>
                <a:off x="6423673" y="3030214"/>
                <a:ext cx="2392200" cy="59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50"/>
                  <a:buFont typeface="Arial"/>
                  <a:buNone/>
                </a:pPr>
                <a:r>
                  <a:rPr lang="en" sz="1000" b="1" i="0" u="none" strike="noStrike" cap="none">
                    <a:solidFill>
                      <a:schemeClr val="lt1"/>
                    </a:solidFill>
                    <a:latin typeface="Arial"/>
                    <a:ea typeface="Arial"/>
                    <a:cs typeface="Arial"/>
                    <a:sym typeface="Arial"/>
                  </a:rPr>
                  <a:t>Loosely coupled components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300"/>
                  </a:spcBef>
                  <a:spcAft>
                    <a:spcPts val="0"/>
                  </a:spcAft>
                  <a:buClr>
                    <a:schemeClr val="lt1"/>
                  </a:buClr>
                  <a:buSzPts val="250"/>
                  <a:buFont typeface="Arial"/>
                  <a:buNone/>
                </a:pPr>
                <a:r>
                  <a:rPr lang="en" sz="1000" b="0" i="0" u="none" strike="noStrike" cap="none">
                    <a:solidFill>
                      <a:schemeClr val="lt1"/>
                    </a:solidFill>
                    <a:latin typeface="Arial"/>
                    <a:ea typeface="Arial"/>
                    <a:cs typeface="Arial"/>
                    <a:sym typeface="Arial"/>
                  </a:rPr>
                  <a:t>Automated deploy without waiting on individual components</a:t>
                </a:r>
                <a:endParaRPr sz="1400" b="0" i="0" u="none" strike="noStrike" cap="none">
                  <a:solidFill>
                    <a:srgbClr val="000000"/>
                  </a:solidFill>
                  <a:latin typeface="Arial"/>
                  <a:ea typeface="Arial"/>
                  <a:cs typeface="Arial"/>
                  <a:sym typeface="Arial"/>
                </a:endParaRPr>
              </a:p>
            </p:txBody>
          </p:sp>
          <p:pic>
            <p:nvPicPr>
              <p:cNvPr id="1693" name="Google Shape;1693;p206"/>
              <p:cNvPicPr preferRelativeResize="0"/>
              <p:nvPr/>
            </p:nvPicPr>
            <p:blipFill rotWithShape="1">
              <a:blip r:embed="rId8">
                <a:alphaModFix/>
              </a:blip>
              <a:srcRect/>
              <a:stretch/>
            </p:blipFill>
            <p:spPr>
              <a:xfrm rot="-5400000">
                <a:off x="6971798" y="3615225"/>
                <a:ext cx="1306500" cy="1430100"/>
              </a:xfrm>
              <a:prstGeom prst="rect">
                <a:avLst/>
              </a:prstGeom>
              <a:noFill/>
              <a:ln>
                <a:noFill/>
              </a:ln>
            </p:spPr>
          </p:pic>
        </p:grpSp>
      </p:grpSp>
      <p:grpSp>
        <p:nvGrpSpPr>
          <p:cNvPr id="1694" name="Google Shape;1694;p206"/>
          <p:cNvGrpSpPr/>
          <p:nvPr/>
        </p:nvGrpSpPr>
        <p:grpSpPr>
          <a:xfrm>
            <a:off x="0" y="2571750"/>
            <a:ext cx="9144000" cy="572100"/>
            <a:chOff x="0" y="2571750"/>
            <a:chExt cx="9144000" cy="572100"/>
          </a:xfrm>
        </p:grpSpPr>
        <p:sp>
          <p:nvSpPr>
            <p:cNvPr id="1695" name="Google Shape;1695;p206"/>
            <p:cNvSpPr/>
            <p:nvPr/>
          </p:nvSpPr>
          <p:spPr>
            <a:xfrm>
              <a:off x="0" y="2643275"/>
              <a:ext cx="9144000" cy="335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206"/>
            <p:cNvSpPr txBox="1"/>
            <p:nvPr/>
          </p:nvSpPr>
          <p:spPr>
            <a:xfrm>
              <a:off x="1239540" y="2571750"/>
              <a:ext cx="6664800" cy="57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b="1" i="0" u="none" strike="noStrike" cap="none">
                  <a:solidFill>
                    <a:srgbClr val="FFFFFF"/>
                  </a:solidFill>
                  <a:latin typeface="Arial"/>
                  <a:ea typeface="Arial"/>
                  <a:cs typeface="Arial"/>
                  <a:sym typeface="Arial"/>
                </a:rPr>
                <a:t>Cloud Native Platform</a:t>
              </a:r>
              <a:endParaRPr sz="1800" b="1" i="0" u="none" strike="noStrike" cap="none">
                <a:solidFill>
                  <a:srgbClr val="FFFFFF"/>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0"/>
                                        </p:tgtEl>
                                        <p:attrNameLst>
                                          <p:attrName>style.visibility</p:attrName>
                                        </p:attrNameLst>
                                      </p:cBhvr>
                                      <p:to>
                                        <p:strVal val="visible"/>
                                      </p:to>
                                    </p:set>
                                    <p:animEffect transition="in" filter="fade">
                                      <p:cBhvr>
                                        <p:cTn id="7" dur="500"/>
                                        <p:tgtEl>
                                          <p:spTgt spid="16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3"/>
                                        </p:tgtEl>
                                        <p:attrNameLst>
                                          <p:attrName>style.visibility</p:attrName>
                                        </p:attrNameLst>
                                      </p:cBhvr>
                                      <p:to>
                                        <p:strVal val="visible"/>
                                      </p:to>
                                    </p:set>
                                    <p:animEffect transition="in" filter="fade">
                                      <p:cBhvr>
                                        <p:cTn id="12" dur="500"/>
                                        <p:tgtEl>
                                          <p:spTgt spid="16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7"/>
                                        </p:tgtEl>
                                        <p:attrNameLst>
                                          <p:attrName>style.visibility</p:attrName>
                                        </p:attrNameLst>
                                      </p:cBhvr>
                                      <p:to>
                                        <p:strVal val="visible"/>
                                      </p:to>
                                    </p:set>
                                    <p:animEffect transition="in" filter="fade">
                                      <p:cBhvr>
                                        <p:cTn id="17" dur="500"/>
                                        <p:tgtEl>
                                          <p:spTgt spid="168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94"/>
                                        </p:tgtEl>
                                        <p:attrNameLst>
                                          <p:attrName>style.visibility</p:attrName>
                                        </p:attrNameLst>
                                      </p:cBhvr>
                                      <p:to>
                                        <p:strVal val="visible"/>
                                      </p:to>
                                    </p:set>
                                    <p:animEffect transition="in" filter="fade">
                                      <p:cBhvr>
                                        <p:cTn id="22" dur="1000"/>
                                        <p:tgtEl>
                                          <p:spTgt spid="1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efault Theme">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1830</Words>
  <Application>Microsoft Macintosh PowerPoint</Application>
  <PresentationFormat>On-screen Show (16:9)</PresentationFormat>
  <Paragraphs>402</Paragraphs>
  <Slides>26</Slides>
  <Notes>26</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26</vt:i4>
      </vt:variant>
    </vt:vector>
  </HeadingPairs>
  <TitlesOfParts>
    <vt:vector size="47" baseType="lpstr">
      <vt:lpstr>Calibri</vt:lpstr>
      <vt:lpstr>Helvetica Neue</vt:lpstr>
      <vt:lpstr>Arial</vt:lpstr>
      <vt:lpstr>Merriweather Sans</vt:lpstr>
      <vt:lpstr>Noto Sans Symbols</vt:lpstr>
      <vt:lpstr>Verdana</vt:lpstr>
      <vt:lpstr>Roboto</vt:lpstr>
      <vt:lpstr>Gill Sans</vt:lpstr>
      <vt:lpstr>Proxima Nova</vt:lpstr>
      <vt:lpstr>Permanent Marker</vt:lpstr>
      <vt:lpstr>Pivotal Presentation Theme v1</vt:lpstr>
      <vt:lpstr>Pivotal Presentation Theme v1</vt:lpstr>
      <vt:lpstr>Simple Light</vt:lpstr>
      <vt:lpstr>Pivotal Presentation Theme v1</vt:lpstr>
      <vt:lpstr>Default Theme</vt:lpstr>
      <vt:lpstr>Pivotal Presentation Theme v1</vt:lpstr>
      <vt:lpstr>1_Pivotal_PPT_Template_16x9_09_2014</vt:lpstr>
      <vt:lpstr>2_Pivotal Presentation Theme v1</vt:lpstr>
      <vt:lpstr>Pivotal Presentation Theme v1</vt:lpstr>
      <vt:lpstr>1_Pivotal_PPT_Template_16x9_09_2014</vt:lpstr>
      <vt:lpstr>3_Pivotal Main</vt:lpstr>
      <vt:lpstr>Cloud Native Ops Workshop </vt:lpstr>
      <vt:lpstr>PowerPoint Presentation</vt:lpstr>
      <vt:lpstr>PCF Operator Workshop - Agenda</vt:lpstr>
      <vt:lpstr>Logistics</vt:lpstr>
      <vt:lpstr>Speakers</vt:lpstr>
      <vt:lpstr>Introductions</vt:lpstr>
      <vt:lpstr>Cloud Native Ops Workshop Cloud Native Introduction</vt:lpstr>
      <vt:lpstr>PowerPoint Presentation</vt:lpstr>
      <vt:lpstr>PowerPoint Presentation</vt:lpstr>
      <vt:lpstr>PowerPoint Presentation</vt:lpstr>
      <vt:lpstr>PowerPoint Presentation</vt:lpstr>
      <vt:lpstr>The Developer DREAM Haiku </vt:lpstr>
      <vt:lpstr>The IT Operator Reality Haiku </vt:lpstr>
      <vt:lpstr>The Sys Admin’s Dream Haiku</vt:lpstr>
      <vt:lpstr>There are many ways to package and run  workloads in the cloud</vt:lpstr>
      <vt:lpstr>Your goal: choose the right runtime for each workload</vt:lpstr>
      <vt:lpstr>Choose the right tool for the job </vt:lpstr>
      <vt:lpstr>Choose the right tool for the job</vt:lpstr>
      <vt:lpstr>Evolution of Platforms</vt:lpstr>
      <vt:lpstr>Evolution of Platforms</vt:lpstr>
      <vt:lpstr>PowerPoint Presentation</vt:lpstr>
      <vt:lpstr>PowerPoint Presentation</vt:lpstr>
      <vt:lpstr>The value proposition (WIIFY)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Ops Workshop Premera</dc:title>
  <cp:lastModifiedBy>derek beauregard</cp:lastModifiedBy>
  <cp:revision>11</cp:revision>
  <dcterms:modified xsi:type="dcterms:W3CDTF">2019-03-12T19:42:34Z</dcterms:modified>
</cp:coreProperties>
</file>